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8" r:id="rId3"/>
    <p:sldId id="257" r:id="rId4"/>
    <p:sldId id="288" r:id="rId5"/>
    <p:sldId id="276" r:id="rId6"/>
    <p:sldId id="289" r:id="rId7"/>
    <p:sldId id="290" r:id="rId8"/>
    <p:sldId id="291" r:id="rId9"/>
    <p:sldId id="292" r:id="rId10"/>
    <p:sldId id="293" r:id="rId11"/>
    <p:sldId id="296" r:id="rId12"/>
    <p:sldId id="278" r:id="rId13"/>
    <p:sldId id="279" r:id="rId14"/>
    <p:sldId id="295" r:id="rId15"/>
    <p:sldId id="280" r:id="rId16"/>
    <p:sldId id="281" r:id="rId17"/>
    <p:sldId id="297" r:id="rId18"/>
    <p:sldId id="282" r:id="rId19"/>
    <p:sldId id="299" r:id="rId20"/>
    <p:sldId id="300" r:id="rId21"/>
    <p:sldId id="301" r:id="rId22"/>
    <p:sldId id="304" r:id="rId23"/>
    <p:sldId id="305" r:id="rId24"/>
    <p:sldId id="306" r:id="rId25"/>
    <p:sldId id="307" r:id="rId26"/>
    <p:sldId id="308" r:id="rId27"/>
    <p:sldId id="309" r:id="rId28"/>
    <p:sldId id="311" r:id="rId29"/>
    <p:sldId id="310" r:id="rId30"/>
    <p:sldId id="313" r:id="rId31"/>
    <p:sldId id="314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268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FFFFF"/>
    <a:srgbClr val="939593"/>
    <a:srgbClr val="ADAFAD"/>
    <a:srgbClr val="404040"/>
    <a:srgbClr val="4160CD"/>
    <a:srgbClr val="F1F3F5"/>
    <a:srgbClr val="F0F1F3"/>
    <a:srgbClr val="1329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2196" y="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KTO / KTO의 마스코트, 킹덤프렌즈의 탄생 : 네이버 포스트">
            <a:extLst>
              <a:ext uri="{FF2B5EF4-FFF2-40B4-BE49-F238E27FC236}">
                <a16:creationId xmlns:a16="http://schemas.microsoft.com/office/drawing/2014/main" id="{2122007E-1850-63A6-0B47-E80932943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6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2B09FC4-DD5B-DE92-8D23-7910B29A0E7E}"/>
              </a:ext>
            </a:extLst>
          </p:cNvPr>
          <p:cNvSpPr/>
          <p:nvPr userDrawn="1"/>
        </p:nvSpPr>
        <p:spPr>
          <a:xfrm>
            <a:off x="0" y="0"/>
            <a:ext cx="12191996" cy="6858000"/>
          </a:xfrm>
          <a:prstGeom prst="rect">
            <a:avLst/>
          </a:prstGeom>
          <a:solidFill>
            <a:schemeClr val="bg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607A74-BA8C-3E96-3BA0-6F5D9AAAC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4EAB57-BD18-46FB-A940-AE91C469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F5BD1D-233D-5563-F0A1-6DA3552A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185F71C-A0FF-C168-0284-32E85177B78C}"/>
              </a:ext>
            </a:extLst>
          </p:cNvPr>
          <p:cNvGrpSpPr/>
          <p:nvPr userDrawn="1"/>
        </p:nvGrpSpPr>
        <p:grpSpPr>
          <a:xfrm>
            <a:off x="0" y="2410823"/>
            <a:ext cx="12192000" cy="1560286"/>
            <a:chOff x="0" y="2481943"/>
            <a:chExt cx="12192000" cy="1560286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EDC2577-A3F8-E874-1529-C80849E19B87}"/>
                </a:ext>
              </a:extLst>
            </p:cNvPr>
            <p:cNvSpPr/>
            <p:nvPr userDrawn="1"/>
          </p:nvSpPr>
          <p:spPr>
            <a:xfrm>
              <a:off x="0" y="2481943"/>
              <a:ext cx="12192000" cy="1560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33291F7-3987-1C6E-F571-8F278191AF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597" y="2493059"/>
              <a:ext cx="1531800" cy="1531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138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F4A3D-C716-843F-16F6-A11F4DCB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A3134C-C662-D141-AB1F-D46C2538CB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9E337-08A0-1513-CA20-C50267EDE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E29C2A-DE36-FA4A-89CD-DE261AC7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5A6F64-1F39-642F-0467-88C09976F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97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06FB0D5-69D7-076C-63EB-E8700D63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6C66CE-CC98-020F-D1BE-C36D38138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AF7A0-1AE7-2857-BAEE-D95DC472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8B537-43BA-1CBA-2297-CB73B64DD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67E374-1E63-CD8E-4580-B955C9FD2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17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B06B8A3-C88C-F7CB-A3B0-A974BD99C368}"/>
              </a:ext>
            </a:extLst>
          </p:cNvPr>
          <p:cNvSpPr/>
          <p:nvPr userDrawn="1"/>
        </p:nvSpPr>
        <p:spPr>
          <a:xfrm>
            <a:off x="0" y="0"/>
            <a:ext cx="12192000" cy="58928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04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CC928A-2EC1-0F2B-43E3-EE0CCDD42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F265F4-6458-805F-B570-2D2DDE83C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B1A1E-0413-77D9-2423-EBF448F8F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1E4C6-C8D9-7521-B9C5-EB0FB80D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B6ABA-87B0-B2CF-6299-6AAB9461F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22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20F9BE-68A8-6361-67A7-C7593F57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73EE6-86B6-0EC8-90A6-D490640DE7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DEB6F8-2C4D-C9A6-5445-3ECF3F15BC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67FA22-51DC-5E61-8E7D-AE48C1B20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30FDD4-1D88-6673-A449-F3238ECF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C79E7-2C04-4648-C1E0-6D8B62CC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44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98960-F738-ECB2-66FE-5812C866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56CC36-5C24-BCE2-4C86-E27CB6304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CEFFFA-AB75-8632-DCE7-CE37AFF0DE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C112E72-E4BA-153C-13E0-326958D128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4AAB98-DA96-56CA-7159-490CA53B7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CEF27E-5494-9332-A64F-98DAE43B2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37C809-B7BF-AE73-54E5-CF73F7BF8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EB2524-2787-2E7B-C006-A22482CF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982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3F297-B286-5104-FC60-DF242B58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DE04B9-416B-26BD-0F23-B80F3CB22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353B08-D179-48DD-1A5F-A8A389B75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4B2379-8489-52BB-BAC4-E787FF9A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768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F89FF91-B4E5-34F3-E9F2-5F8FC50D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E3F681-8B2B-C7AB-1901-6F51CB47D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EC42E0-C784-8935-4A23-2DCF2D727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866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70052-E5FC-57CA-8CE0-60A3BA359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6483A1-FB7C-BA74-C06F-16FA6F517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5562723-9DF6-1B7F-79ED-BD94A434D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5008D3-2A7F-34C4-6A8F-43D375CA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6A0EF6-540F-AB94-6BE4-F2EE9795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555E2B-8289-A480-902B-36B0E13D3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10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AC04F0-48E2-6327-D980-4F742376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FBDEDB-78CE-7B6C-1E9E-EF076376C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9E3D7C-9D66-A04C-D1B8-AAE2FAAB58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BD4E3E-AB81-8540-F2ED-7E613D2FA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0B5F-7164-436B-880D-E86F1B7CC1A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7DDFEA-3C93-FD7B-5F31-CDD624D55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5152BA-6416-DBAA-E304-53B074DE1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994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598DA2-5EB6-785A-E21C-B2AAFBE8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170DDB-8BC5-9ABE-75FE-C183B459A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D71A1F-94CF-8366-5365-B2ADA47DD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20B5F-7164-436B-880D-E86F1B7CC1A0}" type="datetimeFigureOut">
              <a:rPr lang="ko-KR" altLang="en-US" smtClean="0"/>
              <a:pPr/>
              <a:t>2023-11-09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4DA98-8388-0CD4-8791-CDD3B4F52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741DEE-01EF-FCC9-334A-519182991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6E4E2-63DC-476C-9974-6FC1CE5E22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25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microsoft.com/office/2007/relationships/hdphoto" Target="../media/hdphoto9.wdp"/><Relationship Id="rId17" Type="http://schemas.openxmlformats.org/officeDocument/2006/relationships/image" Target="../media/image41.png"/><Relationship Id="rId2" Type="http://schemas.openxmlformats.org/officeDocument/2006/relationships/image" Target="../media/image7.png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microsoft.com/office/2007/relationships/hdphoto" Target="../media/hdphoto8.wdp"/><Relationship Id="rId4" Type="http://schemas.microsoft.com/office/2007/relationships/hdphoto" Target="../media/hdphoto6.wdp"/><Relationship Id="rId9" Type="http://schemas.openxmlformats.org/officeDocument/2006/relationships/image" Target="../media/image37.png"/><Relationship Id="rId1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42.jpe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hdphoto" Target="../media/hdphoto6.wdp"/><Relationship Id="rId3" Type="http://schemas.openxmlformats.org/officeDocument/2006/relationships/image" Target="../media/image5.png"/><Relationship Id="rId7" Type="http://schemas.microsoft.com/office/2007/relationships/hdphoto" Target="../media/hdphoto8.wdp"/><Relationship Id="rId12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1.wdp"/><Relationship Id="rId10" Type="http://schemas.microsoft.com/office/2007/relationships/hdphoto" Target="../media/hdphoto6.wdp"/><Relationship Id="rId4" Type="http://schemas.openxmlformats.org/officeDocument/2006/relationships/image" Target="../media/image40.pn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5.png"/><Relationship Id="rId7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1.wdp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microsoft.com/office/2007/relationships/hdphoto" Target="../media/hdphoto8.wdp"/><Relationship Id="rId12" Type="http://schemas.openxmlformats.org/officeDocument/2006/relationships/image" Target="../media/image41.png"/><Relationship Id="rId17" Type="http://schemas.microsoft.com/office/2007/relationships/hdphoto" Target="../media/hdphoto6.wdp"/><Relationship Id="rId2" Type="http://schemas.openxmlformats.org/officeDocument/2006/relationships/image" Target="../media/image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9.wdp"/><Relationship Id="rId1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microsoft.com/office/2007/relationships/hdphoto" Target="../media/hdphoto8.wdp"/><Relationship Id="rId12" Type="http://schemas.openxmlformats.org/officeDocument/2006/relationships/image" Target="../media/image41.png"/><Relationship Id="rId2" Type="http://schemas.openxmlformats.org/officeDocument/2006/relationships/image" Target="../media/image7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microsoft.com/office/2007/relationships/hdphoto" Target="../media/hdphoto10.wdp"/><Relationship Id="rId5" Type="http://schemas.microsoft.com/office/2007/relationships/hdphoto" Target="../media/hdphoto7.wdp"/><Relationship Id="rId1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microsoft.com/office/2007/relationships/hdphoto" Target="../media/hdphoto9.wdp"/><Relationship Id="rId1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.wmf"/><Relationship Id="rId21" Type="http://schemas.openxmlformats.org/officeDocument/2006/relationships/oleObject" Target="../embeddings/oleObject6.bin"/><Relationship Id="rId42" Type="http://schemas.openxmlformats.org/officeDocument/2006/relationships/image" Target="../media/image67.wmf"/><Relationship Id="rId47" Type="http://schemas.openxmlformats.org/officeDocument/2006/relationships/oleObject" Target="../embeddings/oleObject19.bin"/><Relationship Id="rId63" Type="http://schemas.openxmlformats.org/officeDocument/2006/relationships/oleObject" Target="../embeddings/oleObject27.bin"/><Relationship Id="rId68" Type="http://schemas.openxmlformats.org/officeDocument/2006/relationships/image" Target="../media/image81.png"/><Relationship Id="rId7" Type="http://schemas.microsoft.com/office/2007/relationships/hdphoto" Target="../media/hdphoto12.wdp"/><Relationship Id="rId2" Type="http://schemas.openxmlformats.org/officeDocument/2006/relationships/image" Target="../media/image7.png"/><Relationship Id="rId16" Type="http://schemas.openxmlformats.org/officeDocument/2006/relationships/image" Target="../media/image54.wmf"/><Relationship Id="rId29" Type="http://schemas.openxmlformats.org/officeDocument/2006/relationships/oleObject" Target="../embeddings/oleObject10.bin"/><Relationship Id="rId11" Type="http://schemas.openxmlformats.org/officeDocument/2006/relationships/oleObject" Target="../embeddings/oleObject1.bin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14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18.bin"/><Relationship Id="rId53" Type="http://schemas.openxmlformats.org/officeDocument/2006/relationships/oleObject" Target="../embeddings/oleObject22.bin"/><Relationship Id="rId58" Type="http://schemas.openxmlformats.org/officeDocument/2006/relationships/image" Target="../media/image75.wmf"/><Relationship Id="rId66" Type="http://schemas.openxmlformats.org/officeDocument/2006/relationships/image" Target="../media/image79.wmf"/><Relationship Id="rId5" Type="http://schemas.openxmlformats.org/officeDocument/2006/relationships/image" Target="../media/image30.png"/><Relationship Id="rId61" Type="http://schemas.openxmlformats.org/officeDocument/2006/relationships/oleObject" Target="../embeddings/oleObject26.bin"/><Relationship Id="rId19" Type="http://schemas.openxmlformats.org/officeDocument/2006/relationships/oleObject" Target="../embeddings/oleObject5.bin"/><Relationship Id="rId14" Type="http://schemas.openxmlformats.org/officeDocument/2006/relationships/image" Target="../media/image53.wmf"/><Relationship Id="rId22" Type="http://schemas.openxmlformats.org/officeDocument/2006/relationships/image" Target="../media/image57.wmf"/><Relationship Id="rId27" Type="http://schemas.openxmlformats.org/officeDocument/2006/relationships/oleObject" Target="../embeddings/oleObject9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13.bin"/><Relationship Id="rId43" Type="http://schemas.openxmlformats.org/officeDocument/2006/relationships/oleObject" Target="../embeddings/oleObject17.bin"/><Relationship Id="rId48" Type="http://schemas.openxmlformats.org/officeDocument/2006/relationships/image" Target="../media/image70.wmf"/><Relationship Id="rId56" Type="http://schemas.openxmlformats.org/officeDocument/2006/relationships/image" Target="../media/image74.wmf"/><Relationship Id="rId64" Type="http://schemas.openxmlformats.org/officeDocument/2006/relationships/image" Target="../media/image78.wmf"/><Relationship Id="rId69" Type="http://schemas.openxmlformats.org/officeDocument/2006/relationships/image" Target="../media/image82.png"/><Relationship Id="rId8" Type="http://schemas.openxmlformats.org/officeDocument/2006/relationships/image" Target="../media/image50.png"/><Relationship Id="rId51" Type="http://schemas.openxmlformats.org/officeDocument/2006/relationships/oleObject" Target="../embeddings/oleObject21.bin"/><Relationship Id="rId3" Type="http://schemas.openxmlformats.org/officeDocument/2006/relationships/image" Target="../media/image34.png"/><Relationship Id="rId12" Type="http://schemas.openxmlformats.org/officeDocument/2006/relationships/image" Target="../media/image52.wmf"/><Relationship Id="rId17" Type="http://schemas.openxmlformats.org/officeDocument/2006/relationships/oleObject" Target="../embeddings/oleObject4.bin"/><Relationship Id="rId25" Type="http://schemas.openxmlformats.org/officeDocument/2006/relationships/oleObject" Target="../embeddings/oleObject8.bin"/><Relationship Id="rId33" Type="http://schemas.openxmlformats.org/officeDocument/2006/relationships/oleObject" Target="../embeddings/oleObject12.bin"/><Relationship Id="rId38" Type="http://schemas.openxmlformats.org/officeDocument/2006/relationships/image" Target="../media/image65.wmf"/><Relationship Id="rId46" Type="http://schemas.openxmlformats.org/officeDocument/2006/relationships/image" Target="../media/image69.wmf"/><Relationship Id="rId59" Type="http://schemas.openxmlformats.org/officeDocument/2006/relationships/oleObject" Target="../embeddings/oleObject25.bin"/><Relationship Id="rId67" Type="http://schemas.openxmlformats.org/officeDocument/2006/relationships/image" Target="../media/image80.png"/><Relationship Id="rId20" Type="http://schemas.openxmlformats.org/officeDocument/2006/relationships/image" Target="../media/image56.wmf"/><Relationship Id="rId41" Type="http://schemas.openxmlformats.org/officeDocument/2006/relationships/oleObject" Target="../embeddings/oleObject16.bin"/><Relationship Id="rId54" Type="http://schemas.openxmlformats.org/officeDocument/2006/relationships/image" Target="../media/image73.wmf"/><Relationship Id="rId62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5" Type="http://schemas.openxmlformats.org/officeDocument/2006/relationships/oleObject" Target="../embeddings/oleObject3.bin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49" Type="http://schemas.openxmlformats.org/officeDocument/2006/relationships/oleObject" Target="../embeddings/oleObject20.bin"/><Relationship Id="rId57" Type="http://schemas.openxmlformats.org/officeDocument/2006/relationships/oleObject" Target="../embeddings/oleObject24.bin"/><Relationship Id="rId10" Type="http://schemas.openxmlformats.org/officeDocument/2006/relationships/image" Target="../media/image51.png"/><Relationship Id="rId31" Type="http://schemas.openxmlformats.org/officeDocument/2006/relationships/oleObject" Target="../embeddings/oleObject11.bin"/><Relationship Id="rId44" Type="http://schemas.openxmlformats.org/officeDocument/2006/relationships/image" Target="../media/image68.wmf"/><Relationship Id="rId52" Type="http://schemas.openxmlformats.org/officeDocument/2006/relationships/image" Target="../media/image72.wmf"/><Relationship Id="rId60" Type="http://schemas.openxmlformats.org/officeDocument/2006/relationships/image" Target="../media/image76.wmf"/><Relationship Id="rId65" Type="http://schemas.openxmlformats.org/officeDocument/2006/relationships/oleObject" Target="../embeddings/oleObject28.bin"/><Relationship Id="rId4" Type="http://schemas.microsoft.com/office/2007/relationships/hdphoto" Target="../media/hdphoto6.wdp"/><Relationship Id="rId9" Type="http://schemas.microsoft.com/office/2007/relationships/hdphoto" Target="../media/hdphoto13.wdp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55.wmf"/><Relationship Id="rId39" Type="http://schemas.openxmlformats.org/officeDocument/2006/relationships/oleObject" Target="../embeddings/oleObject15.bin"/><Relationship Id="rId34" Type="http://schemas.openxmlformats.org/officeDocument/2006/relationships/image" Target="../media/image63.wmf"/><Relationship Id="rId50" Type="http://schemas.openxmlformats.org/officeDocument/2006/relationships/image" Target="../media/image71.wmf"/><Relationship Id="rId55" Type="http://schemas.openxmlformats.org/officeDocument/2006/relationships/oleObject" Target="../embeddings/oleObject23.bin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.wmf"/><Relationship Id="rId21" Type="http://schemas.openxmlformats.org/officeDocument/2006/relationships/oleObject" Target="../embeddings/oleObject34.bin"/><Relationship Id="rId34" Type="http://schemas.openxmlformats.org/officeDocument/2006/relationships/image" Target="../media/image63.wmf"/><Relationship Id="rId42" Type="http://schemas.openxmlformats.org/officeDocument/2006/relationships/image" Target="../media/image67.wmf"/><Relationship Id="rId47" Type="http://schemas.openxmlformats.org/officeDocument/2006/relationships/oleObject" Target="../embeddings/oleObject47.bin"/><Relationship Id="rId50" Type="http://schemas.openxmlformats.org/officeDocument/2006/relationships/image" Target="../media/image71.wmf"/><Relationship Id="rId55" Type="http://schemas.openxmlformats.org/officeDocument/2006/relationships/oleObject" Target="../embeddings/oleObject51.bin"/><Relationship Id="rId63" Type="http://schemas.openxmlformats.org/officeDocument/2006/relationships/oleObject" Target="../embeddings/oleObject55.bin"/><Relationship Id="rId7" Type="http://schemas.microsoft.com/office/2007/relationships/hdphoto" Target="../media/hdphoto12.wdp"/><Relationship Id="rId2" Type="http://schemas.openxmlformats.org/officeDocument/2006/relationships/image" Target="../media/image7.png"/><Relationship Id="rId16" Type="http://schemas.openxmlformats.org/officeDocument/2006/relationships/image" Target="../media/image54.wmf"/><Relationship Id="rId29" Type="http://schemas.openxmlformats.org/officeDocument/2006/relationships/oleObject" Target="../embeddings/oleObject38.bin"/><Relationship Id="rId11" Type="http://schemas.openxmlformats.org/officeDocument/2006/relationships/oleObject" Target="../embeddings/oleObject29.bin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42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46.bin"/><Relationship Id="rId53" Type="http://schemas.openxmlformats.org/officeDocument/2006/relationships/oleObject" Target="../embeddings/oleObject50.bin"/><Relationship Id="rId58" Type="http://schemas.openxmlformats.org/officeDocument/2006/relationships/image" Target="../media/image75.wmf"/><Relationship Id="rId66" Type="http://schemas.openxmlformats.org/officeDocument/2006/relationships/image" Target="../media/image79.wmf"/><Relationship Id="rId5" Type="http://schemas.openxmlformats.org/officeDocument/2006/relationships/image" Target="../media/image30.png"/><Relationship Id="rId61" Type="http://schemas.openxmlformats.org/officeDocument/2006/relationships/oleObject" Target="../embeddings/oleObject54.bin"/><Relationship Id="rId19" Type="http://schemas.openxmlformats.org/officeDocument/2006/relationships/oleObject" Target="../embeddings/oleObject33.bin"/><Relationship Id="rId14" Type="http://schemas.openxmlformats.org/officeDocument/2006/relationships/image" Target="../media/image53.wmf"/><Relationship Id="rId22" Type="http://schemas.openxmlformats.org/officeDocument/2006/relationships/image" Target="../media/image57.wmf"/><Relationship Id="rId27" Type="http://schemas.openxmlformats.org/officeDocument/2006/relationships/oleObject" Target="../embeddings/oleObject37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41.bin"/><Relationship Id="rId43" Type="http://schemas.openxmlformats.org/officeDocument/2006/relationships/oleObject" Target="../embeddings/oleObject45.bin"/><Relationship Id="rId48" Type="http://schemas.openxmlformats.org/officeDocument/2006/relationships/image" Target="../media/image70.wmf"/><Relationship Id="rId56" Type="http://schemas.openxmlformats.org/officeDocument/2006/relationships/image" Target="../media/image74.wmf"/><Relationship Id="rId64" Type="http://schemas.openxmlformats.org/officeDocument/2006/relationships/image" Target="../media/image78.wmf"/><Relationship Id="rId8" Type="http://schemas.openxmlformats.org/officeDocument/2006/relationships/image" Target="../media/image50.png"/><Relationship Id="rId51" Type="http://schemas.openxmlformats.org/officeDocument/2006/relationships/oleObject" Target="../embeddings/oleObject49.bin"/><Relationship Id="rId3" Type="http://schemas.openxmlformats.org/officeDocument/2006/relationships/image" Target="../media/image34.png"/><Relationship Id="rId12" Type="http://schemas.openxmlformats.org/officeDocument/2006/relationships/image" Target="../media/image52.wmf"/><Relationship Id="rId17" Type="http://schemas.openxmlformats.org/officeDocument/2006/relationships/oleObject" Target="../embeddings/oleObject32.bin"/><Relationship Id="rId25" Type="http://schemas.openxmlformats.org/officeDocument/2006/relationships/oleObject" Target="../embeddings/oleObject36.bin"/><Relationship Id="rId33" Type="http://schemas.openxmlformats.org/officeDocument/2006/relationships/oleObject" Target="../embeddings/oleObject40.bin"/><Relationship Id="rId38" Type="http://schemas.openxmlformats.org/officeDocument/2006/relationships/image" Target="../media/image65.wmf"/><Relationship Id="rId46" Type="http://schemas.openxmlformats.org/officeDocument/2006/relationships/image" Target="../media/image69.wmf"/><Relationship Id="rId59" Type="http://schemas.openxmlformats.org/officeDocument/2006/relationships/oleObject" Target="../embeddings/oleObject53.bin"/><Relationship Id="rId67" Type="http://schemas.openxmlformats.org/officeDocument/2006/relationships/image" Target="../media/image82.png"/><Relationship Id="rId20" Type="http://schemas.openxmlformats.org/officeDocument/2006/relationships/image" Target="../media/image56.wmf"/><Relationship Id="rId41" Type="http://schemas.openxmlformats.org/officeDocument/2006/relationships/oleObject" Target="../embeddings/oleObject44.bin"/><Relationship Id="rId54" Type="http://schemas.openxmlformats.org/officeDocument/2006/relationships/image" Target="../media/image73.wmf"/><Relationship Id="rId62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5" Type="http://schemas.openxmlformats.org/officeDocument/2006/relationships/oleObject" Target="../embeddings/oleObject31.bin"/><Relationship Id="rId23" Type="http://schemas.openxmlformats.org/officeDocument/2006/relationships/oleObject" Target="../embeddings/oleObject35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49" Type="http://schemas.openxmlformats.org/officeDocument/2006/relationships/oleObject" Target="../embeddings/oleObject48.bin"/><Relationship Id="rId57" Type="http://schemas.openxmlformats.org/officeDocument/2006/relationships/oleObject" Target="../embeddings/oleObject52.bin"/><Relationship Id="rId10" Type="http://schemas.openxmlformats.org/officeDocument/2006/relationships/image" Target="../media/image51.png"/><Relationship Id="rId31" Type="http://schemas.openxmlformats.org/officeDocument/2006/relationships/oleObject" Target="../embeddings/oleObject39.bin"/><Relationship Id="rId44" Type="http://schemas.openxmlformats.org/officeDocument/2006/relationships/image" Target="../media/image68.wmf"/><Relationship Id="rId52" Type="http://schemas.openxmlformats.org/officeDocument/2006/relationships/image" Target="../media/image72.wmf"/><Relationship Id="rId60" Type="http://schemas.openxmlformats.org/officeDocument/2006/relationships/image" Target="../media/image76.wmf"/><Relationship Id="rId65" Type="http://schemas.openxmlformats.org/officeDocument/2006/relationships/oleObject" Target="../embeddings/oleObject56.bin"/><Relationship Id="rId4" Type="http://schemas.microsoft.com/office/2007/relationships/hdphoto" Target="../media/hdphoto6.wdp"/><Relationship Id="rId9" Type="http://schemas.microsoft.com/office/2007/relationships/hdphoto" Target="../media/hdphoto13.wdp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55.wmf"/><Relationship Id="rId39" Type="http://schemas.openxmlformats.org/officeDocument/2006/relationships/oleObject" Target="../embeddings/oleObject43.bin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5.wmf"/><Relationship Id="rId21" Type="http://schemas.openxmlformats.org/officeDocument/2006/relationships/oleObject" Target="../embeddings/oleObject62.bin"/><Relationship Id="rId34" Type="http://schemas.openxmlformats.org/officeDocument/2006/relationships/image" Target="../media/image69.wmf"/><Relationship Id="rId42" Type="http://schemas.openxmlformats.org/officeDocument/2006/relationships/image" Target="../media/image73.wmf"/><Relationship Id="rId47" Type="http://schemas.openxmlformats.org/officeDocument/2006/relationships/oleObject" Target="../embeddings/oleObject75.bin"/><Relationship Id="rId50" Type="http://schemas.openxmlformats.org/officeDocument/2006/relationships/image" Target="../media/image77.wmf"/><Relationship Id="rId55" Type="http://schemas.openxmlformats.org/officeDocument/2006/relationships/image" Target="../media/image82.png"/><Relationship Id="rId63" Type="http://schemas.openxmlformats.org/officeDocument/2006/relationships/image" Target="../media/image61.wmf"/><Relationship Id="rId7" Type="http://schemas.microsoft.com/office/2007/relationships/hdphoto" Target="../media/hdphoto12.wdp"/><Relationship Id="rId2" Type="http://schemas.openxmlformats.org/officeDocument/2006/relationships/image" Target="../media/image7.png"/><Relationship Id="rId16" Type="http://schemas.openxmlformats.org/officeDocument/2006/relationships/image" Target="../media/image57.wmf"/><Relationship Id="rId29" Type="http://schemas.openxmlformats.org/officeDocument/2006/relationships/oleObject" Target="../embeddings/oleObject66.bin"/><Relationship Id="rId11" Type="http://schemas.openxmlformats.org/officeDocument/2006/relationships/oleObject" Target="../embeddings/oleObject57.bin"/><Relationship Id="rId24" Type="http://schemas.openxmlformats.org/officeDocument/2006/relationships/image" Target="../media/image63.wmf"/><Relationship Id="rId32" Type="http://schemas.openxmlformats.org/officeDocument/2006/relationships/image" Target="../media/image68.wmf"/><Relationship Id="rId37" Type="http://schemas.openxmlformats.org/officeDocument/2006/relationships/oleObject" Target="../embeddings/oleObject70.bin"/><Relationship Id="rId40" Type="http://schemas.openxmlformats.org/officeDocument/2006/relationships/image" Target="../media/image72.wmf"/><Relationship Id="rId45" Type="http://schemas.openxmlformats.org/officeDocument/2006/relationships/oleObject" Target="../embeddings/oleObject74.bin"/><Relationship Id="rId53" Type="http://schemas.openxmlformats.org/officeDocument/2006/relationships/oleObject" Target="../embeddings/oleObject78.bin"/><Relationship Id="rId58" Type="http://schemas.openxmlformats.org/officeDocument/2006/relationships/oleObject" Target="../embeddings/oleObject80.bin"/><Relationship Id="rId66" Type="http://schemas.openxmlformats.org/officeDocument/2006/relationships/oleObject" Target="../embeddings/oleObject84.bin"/><Relationship Id="rId5" Type="http://schemas.openxmlformats.org/officeDocument/2006/relationships/image" Target="../media/image30.png"/><Relationship Id="rId61" Type="http://schemas.openxmlformats.org/officeDocument/2006/relationships/image" Target="../media/image54.wmf"/><Relationship Id="rId19" Type="http://schemas.openxmlformats.org/officeDocument/2006/relationships/oleObject" Target="../embeddings/oleObject61.bin"/><Relationship Id="rId14" Type="http://schemas.openxmlformats.org/officeDocument/2006/relationships/image" Target="../media/image56.wmf"/><Relationship Id="rId22" Type="http://schemas.openxmlformats.org/officeDocument/2006/relationships/image" Target="../media/image60.wmf"/><Relationship Id="rId27" Type="http://schemas.openxmlformats.org/officeDocument/2006/relationships/oleObject" Target="../embeddings/oleObject65.bin"/><Relationship Id="rId30" Type="http://schemas.openxmlformats.org/officeDocument/2006/relationships/image" Target="../media/image67.wmf"/><Relationship Id="rId35" Type="http://schemas.openxmlformats.org/officeDocument/2006/relationships/oleObject" Target="../embeddings/oleObject69.bin"/><Relationship Id="rId43" Type="http://schemas.openxmlformats.org/officeDocument/2006/relationships/oleObject" Target="../embeddings/oleObject73.bin"/><Relationship Id="rId48" Type="http://schemas.openxmlformats.org/officeDocument/2006/relationships/image" Target="../media/image76.wmf"/><Relationship Id="rId56" Type="http://schemas.openxmlformats.org/officeDocument/2006/relationships/oleObject" Target="../embeddings/oleObject79.bin"/><Relationship Id="rId64" Type="http://schemas.openxmlformats.org/officeDocument/2006/relationships/oleObject" Target="../embeddings/oleObject83.bin"/><Relationship Id="rId8" Type="http://schemas.openxmlformats.org/officeDocument/2006/relationships/image" Target="../media/image50.png"/><Relationship Id="rId51" Type="http://schemas.openxmlformats.org/officeDocument/2006/relationships/oleObject" Target="../embeddings/oleObject77.bin"/><Relationship Id="rId3" Type="http://schemas.openxmlformats.org/officeDocument/2006/relationships/image" Target="../media/image34.png"/><Relationship Id="rId12" Type="http://schemas.openxmlformats.org/officeDocument/2006/relationships/image" Target="../media/image55.wmf"/><Relationship Id="rId17" Type="http://schemas.openxmlformats.org/officeDocument/2006/relationships/oleObject" Target="../embeddings/oleObject60.bin"/><Relationship Id="rId25" Type="http://schemas.openxmlformats.org/officeDocument/2006/relationships/oleObject" Target="../embeddings/oleObject64.bin"/><Relationship Id="rId33" Type="http://schemas.openxmlformats.org/officeDocument/2006/relationships/oleObject" Target="../embeddings/oleObject68.bin"/><Relationship Id="rId38" Type="http://schemas.openxmlformats.org/officeDocument/2006/relationships/image" Target="../media/image71.wmf"/><Relationship Id="rId46" Type="http://schemas.openxmlformats.org/officeDocument/2006/relationships/image" Target="../media/image75.wmf"/><Relationship Id="rId59" Type="http://schemas.openxmlformats.org/officeDocument/2006/relationships/image" Target="../media/image53.wmf"/><Relationship Id="rId67" Type="http://schemas.openxmlformats.org/officeDocument/2006/relationships/image" Target="../media/image64.wmf"/><Relationship Id="rId20" Type="http://schemas.openxmlformats.org/officeDocument/2006/relationships/image" Target="../media/image59.wmf"/><Relationship Id="rId41" Type="http://schemas.openxmlformats.org/officeDocument/2006/relationships/oleObject" Target="../embeddings/oleObject72.bin"/><Relationship Id="rId54" Type="http://schemas.openxmlformats.org/officeDocument/2006/relationships/image" Target="../media/image79.wmf"/><Relationship Id="rId62" Type="http://schemas.openxmlformats.org/officeDocument/2006/relationships/oleObject" Target="../embeddings/oleObject8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5" Type="http://schemas.openxmlformats.org/officeDocument/2006/relationships/oleObject" Target="../embeddings/oleObject59.bin"/><Relationship Id="rId23" Type="http://schemas.openxmlformats.org/officeDocument/2006/relationships/oleObject" Target="../embeddings/oleObject63.bin"/><Relationship Id="rId28" Type="http://schemas.openxmlformats.org/officeDocument/2006/relationships/image" Target="../media/image66.wmf"/><Relationship Id="rId36" Type="http://schemas.openxmlformats.org/officeDocument/2006/relationships/image" Target="../media/image70.wmf"/><Relationship Id="rId49" Type="http://schemas.openxmlformats.org/officeDocument/2006/relationships/oleObject" Target="../embeddings/oleObject76.bin"/><Relationship Id="rId57" Type="http://schemas.openxmlformats.org/officeDocument/2006/relationships/image" Target="../media/image52.wmf"/><Relationship Id="rId10" Type="http://schemas.openxmlformats.org/officeDocument/2006/relationships/image" Target="../media/image51.png"/><Relationship Id="rId31" Type="http://schemas.openxmlformats.org/officeDocument/2006/relationships/oleObject" Target="../embeddings/oleObject67.bin"/><Relationship Id="rId44" Type="http://schemas.openxmlformats.org/officeDocument/2006/relationships/image" Target="../media/image74.wmf"/><Relationship Id="rId52" Type="http://schemas.openxmlformats.org/officeDocument/2006/relationships/image" Target="../media/image78.wmf"/><Relationship Id="rId60" Type="http://schemas.openxmlformats.org/officeDocument/2006/relationships/oleObject" Target="../embeddings/oleObject81.bin"/><Relationship Id="rId65" Type="http://schemas.openxmlformats.org/officeDocument/2006/relationships/image" Target="../media/image62.wmf"/><Relationship Id="rId4" Type="http://schemas.microsoft.com/office/2007/relationships/hdphoto" Target="../media/hdphoto6.wdp"/><Relationship Id="rId9" Type="http://schemas.microsoft.com/office/2007/relationships/hdphoto" Target="../media/hdphoto13.wdp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58.wmf"/><Relationship Id="rId39" Type="http://schemas.openxmlformats.org/officeDocument/2006/relationships/oleObject" Target="../embeddings/oleObject71.bin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.wmf"/><Relationship Id="rId21" Type="http://schemas.openxmlformats.org/officeDocument/2006/relationships/oleObject" Target="../embeddings/oleObject90.bin"/><Relationship Id="rId42" Type="http://schemas.openxmlformats.org/officeDocument/2006/relationships/image" Target="../media/image67.wmf"/><Relationship Id="rId47" Type="http://schemas.openxmlformats.org/officeDocument/2006/relationships/oleObject" Target="../embeddings/oleObject103.bin"/><Relationship Id="rId63" Type="http://schemas.openxmlformats.org/officeDocument/2006/relationships/oleObject" Target="../embeddings/oleObject111.bin"/><Relationship Id="rId68" Type="http://schemas.openxmlformats.org/officeDocument/2006/relationships/image" Target="../media/image83.png"/><Relationship Id="rId2" Type="http://schemas.openxmlformats.org/officeDocument/2006/relationships/image" Target="../media/image7.png"/><Relationship Id="rId16" Type="http://schemas.openxmlformats.org/officeDocument/2006/relationships/image" Target="../media/image54.wmf"/><Relationship Id="rId29" Type="http://schemas.openxmlformats.org/officeDocument/2006/relationships/oleObject" Target="../embeddings/oleObject94.bin"/><Relationship Id="rId11" Type="http://schemas.openxmlformats.org/officeDocument/2006/relationships/oleObject" Target="../embeddings/oleObject85.bin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98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102.bin"/><Relationship Id="rId53" Type="http://schemas.openxmlformats.org/officeDocument/2006/relationships/oleObject" Target="../embeddings/oleObject106.bin"/><Relationship Id="rId58" Type="http://schemas.openxmlformats.org/officeDocument/2006/relationships/image" Target="../media/image75.wmf"/><Relationship Id="rId66" Type="http://schemas.openxmlformats.org/officeDocument/2006/relationships/image" Target="../media/image79.wmf"/><Relationship Id="rId74" Type="http://schemas.openxmlformats.org/officeDocument/2006/relationships/image" Target="../media/image82.png"/><Relationship Id="rId5" Type="http://schemas.openxmlformats.org/officeDocument/2006/relationships/image" Target="../media/image30.png"/><Relationship Id="rId61" Type="http://schemas.openxmlformats.org/officeDocument/2006/relationships/oleObject" Target="../embeddings/oleObject110.bin"/><Relationship Id="rId19" Type="http://schemas.openxmlformats.org/officeDocument/2006/relationships/oleObject" Target="../embeddings/oleObject89.bin"/><Relationship Id="rId14" Type="http://schemas.openxmlformats.org/officeDocument/2006/relationships/image" Target="../media/image53.wmf"/><Relationship Id="rId22" Type="http://schemas.openxmlformats.org/officeDocument/2006/relationships/image" Target="../media/image57.wmf"/><Relationship Id="rId27" Type="http://schemas.openxmlformats.org/officeDocument/2006/relationships/oleObject" Target="../embeddings/oleObject93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97.bin"/><Relationship Id="rId43" Type="http://schemas.openxmlformats.org/officeDocument/2006/relationships/oleObject" Target="../embeddings/oleObject101.bin"/><Relationship Id="rId48" Type="http://schemas.openxmlformats.org/officeDocument/2006/relationships/image" Target="../media/image70.wmf"/><Relationship Id="rId56" Type="http://schemas.openxmlformats.org/officeDocument/2006/relationships/image" Target="../media/image74.wmf"/><Relationship Id="rId64" Type="http://schemas.openxmlformats.org/officeDocument/2006/relationships/image" Target="../media/image78.wmf"/><Relationship Id="rId69" Type="http://schemas.openxmlformats.org/officeDocument/2006/relationships/image" Target="../media/image84.png"/><Relationship Id="rId8" Type="http://schemas.openxmlformats.org/officeDocument/2006/relationships/image" Target="../media/image50.png"/><Relationship Id="rId51" Type="http://schemas.openxmlformats.org/officeDocument/2006/relationships/oleObject" Target="../embeddings/oleObject105.bin"/><Relationship Id="rId72" Type="http://schemas.microsoft.com/office/2007/relationships/hdphoto" Target="../media/hdphoto15.wdp"/><Relationship Id="rId3" Type="http://schemas.openxmlformats.org/officeDocument/2006/relationships/image" Target="../media/image34.png"/><Relationship Id="rId12" Type="http://schemas.openxmlformats.org/officeDocument/2006/relationships/image" Target="../media/image52.wmf"/><Relationship Id="rId17" Type="http://schemas.openxmlformats.org/officeDocument/2006/relationships/oleObject" Target="../embeddings/oleObject88.bin"/><Relationship Id="rId25" Type="http://schemas.openxmlformats.org/officeDocument/2006/relationships/oleObject" Target="../embeddings/oleObject92.bin"/><Relationship Id="rId33" Type="http://schemas.openxmlformats.org/officeDocument/2006/relationships/oleObject" Target="../embeddings/oleObject96.bin"/><Relationship Id="rId38" Type="http://schemas.openxmlformats.org/officeDocument/2006/relationships/image" Target="../media/image65.wmf"/><Relationship Id="rId46" Type="http://schemas.openxmlformats.org/officeDocument/2006/relationships/image" Target="../media/image69.wmf"/><Relationship Id="rId59" Type="http://schemas.openxmlformats.org/officeDocument/2006/relationships/oleObject" Target="../embeddings/oleObject109.bin"/><Relationship Id="rId67" Type="http://schemas.openxmlformats.org/officeDocument/2006/relationships/hyperlink" Target="https://korean.visitkorea.or.kr/detail/ms_detail.do?cotid=6cb1642d-b578-462f-82c6-b1c1ef468af7&amp;big_category=A02&amp;mid_category=A0205&amp;big_area=6" TargetMode="External"/><Relationship Id="rId20" Type="http://schemas.openxmlformats.org/officeDocument/2006/relationships/image" Target="../media/image56.wmf"/><Relationship Id="rId41" Type="http://schemas.openxmlformats.org/officeDocument/2006/relationships/oleObject" Target="../embeddings/oleObject100.bin"/><Relationship Id="rId54" Type="http://schemas.openxmlformats.org/officeDocument/2006/relationships/image" Target="../media/image73.wmf"/><Relationship Id="rId62" Type="http://schemas.openxmlformats.org/officeDocument/2006/relationships/image" Target="../media/image77.wmf"/><Relationship Id="rId70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5" Type="http://schemas.openxmlformats.org/officeDocument/2006/relationships/oleObject" Target="../embeddings/oleObject87.bin"/><Relationship Id="rId23" Type="http://schemas.openxmlformats.org/officeDocument/2006/relationships/oleObject" Target="../embeddings/oleObject91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49" Type="http://schemas.openxmlformats.org/officeDocument/2006/relationships/oleObject" Target="../embeddings/oleObject104.bin"/><Relationship Id="rId57" Type="http://schemas.openxmlformats.org/officeDocument/2006/relationships/oleObject" Target="../embeddings/oleObject108.bin"/><Relationship Id="rId10" Type="http://schemas.openxmlformats.org/officeDocument/2006/relationships/image" Target="../media/image51.png"/><Relationship Id="rId31" Type="http://schemas.openxmlformats.org/officeDocument/2006/relationships/oleObject" Target="../embeddings/oleObject95.bin"/><Relationship Id="rId44" Type="http://schemas.openxmlformats.org/officeDocument/2006/relationships/image" Target="../media/image68.wmf"/><Relationship Id="rId52" Type="http://schemas.openxmlformats.org/officeDocument/2006/relationships/image" Target="../media/image72.wmf"/><Relationship Id="rId60" Type="http://schemas.openxmlformats.org/officeDocument/2006/relationships/image" Target="../media/image76.wmf"/><Relationship Id="rId65" Type="http://schemas.openxmlformats.org/officeDocument/2006/relationships/oleObject" Target="../embeddings/oleObject112.bin"/><Relationship Id="rId73" Type="http://schemas.openxmlformats.org/officeDocument/2006/relationships/image" Target="../media/image86.png"/><Relationship Id="rId4" Type="http://schemas.microsoft.com/office/2007/relationships/hdphoto" Target="../media/hdphoto6.wdp"/><Relationship Id="rId9" Type="http://schemas.microsoft.com/office/2007/relationships/hdphoto" Target="../media/hdphoto13.wdp"/><Relationship Id="rId13" Type="http://schemas.openxmlformats.org/officeDocument/2006/relationships/oleObject" Target="../embeddings/oleObject86.bin"/><Relationship Id="rId18" Type="http://schemas.openxmlformats.org/officeDocument/2006/relationships/image" Target="../media/image55.wmf"/><Relationship Id="rId39" Type="http://schemas.openxmlformats.org/officeDocument/2006/relationships/oleObject" Target="../embeddings/oleObject99.bin"/><Relationship Id="rId34" Type="http://schemas.openxmlformats.org/officeDocument/2006/relationships/image" Target="../media/image63.wmf"/><Relationship Id="rId50" Type="http://schemas.openxmlformats.org/officeDocument/2006/relationships/image" Target="../media/image71.wmf"/><Relationship Id="rId55" Type="http://schemas.openxmlformats.org/officeDocument/2006/relationships/oleObject" Target="../embeddings/oleObject107.bin"/><Relationship Id="rId7" Type="http://schemas.microsoft.com/office/2007/relationships/hdphoto" Target="../media/hdphoto12.wdp"/><Relationship Id="rId71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.wmf"/><Relationship Id="rId21" Type="http://schemas.openxmlformats.org/officeDocument/2006/relationships/oleObject" Target="../embeddings/oleObject6.bin"/><Relationship Id="rId42" Type="http://schemas.openxmlformats.org/officeDocument/2006/relationships/image" Target="../media/image67.wmf"/><Relationship Id="rId47" Type="http://schemas.openxmlformats.org/officeDocument/2006/relationships/oleObject" Target="../embeddings/oleObject19.bin"/><Relationship Id="rId63" Type="http://schemas.openxmlformats.org/officeDocument/2006/relationships/oleObject" Target="../embeddings/oleObject27.bin"/><Relationship Id="rId68" Type="http://schemas.openxmlformats.org/officeDocument/2006/relationships/image" Target="../media/image81.png"/><Relationship Id="rId7" Type="http://schemas.microsoft.com/office/2007/relationships/hdphoto" Target="../media/hdphoto12.wdp"/><Relationship Id="rId2" Type="http://schemas.openxmlformats.org/officeDocument/2006/relationships/image" Target="../media/image7.png"/><Relationship Id="rId16" Type="http://schemas.openxmlformats.org/officeDocument/2006/relationships/image" Target="../media/image54.wmf"/><Relationship Id="rId29" Type="http://schemas.openxmlformats.org/officeDocument/2006/relationships/oleObject" Target="../embeddings/oleObject10.bin"/><Relationship Id="rId11" Type="http://schemas.openxmlformats.org/officeDocument/2006/relationships/oleObject" Target="../embeddings/oleObject1.bin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14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18.bin"/><Relationship Id="rId53" Type="http://schemas.openxmlformats.org/officeDocument/2006/relationships/oleObject" Target="../embeddings/oleObject22.bin"/><Relationship Id="rId58" Type="http://schemas.openxmlformats.org/officeDocument/2006/relationships/image" Target="../media/image75.wmf"/><Relationship Id="rId66" Type="http://schemas.openxmlformats.org/officeDocument/2006/relationships/image" Target="../media/image79.wmf"/><Relationship Id="rId5" Type="http://schemas.openxmlformats.org/officeDocument/2006/relationships/image" Target="../media/image30.png"/><Relationship Id="rId61" Type="http://schemas.openxmlformats.org/officeDocument/2006/relationships/oleObject" Target="../embeddings/oleObject26.bin"/><Relationship Id="rId19" Type="http://schemas.openxmlformats.org/officeDocument/2006/relationships/oleObject" Target="../embeddings/oleObject5.bin"/><Relationship Id="rId14" Type="http://schemas.openxmlformats.org/officeDocument/2006/relationships/image" Target="../media/image53.wmf"/><Relationship Id="rId22" Type="http://schemas.openxmlformats.org/officeDocument/2006/relationships/image" Target="../media/image57.wmf"/><Relationship Id="rId27" Type="http://schemas.openxmlformats.org/officeDocument/2006/relationships/oleObject" Target="../embeddings/oleObject9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13.bin"/><Relationship Id="rId43" Type="http://schemas.openxmlformats.org/officeDocument/2006/relationships/oleObject" Target="../embeddings/oleObject17.bin"/><Relationship Id="rId48" Type="http://schemas.openxmlformats.org/officeDocument/2006/relationships/image" Target="../media/image70.wmf"/><Relationship Id="rId56" Type="http://schemas.openxmlformats.org/officeDocument/2006/relationships/image" Target="../media/image74.wmf"/><Relationship Id="rId64" Type="http://schemas.openxmlformats.org/officeDocument/2006/relationships/image" Target="../media/image78.wmf"/><Relationship Id="rId69" Type="http://schemas.openxmlformats.org/officeDocument/2006/relationships/image" Target="../media/image82.png"/><Relationship Id="rId8" Type="http://schemas.openxmlformats.org/officeDocument/2006/relationships/image" Target="../media/image50.png"/><Relationship Id="rId51" Type="http://schemas.openxmlformats.org/officeDocument/2006/relationships/oleObject" Target="../embeddings/oleObject21.bin"/><Relationship Id="rId3" Type="http://schemas.openxmlformats.org/officeDocument/2006/relationships/image" Target="../media/image34.png"/><Relationship Id="rId12" Type="http://schemas.openxmlformats.org/officeDocument/2006/relationships/image" Target="../media/image52.wmf"/><Relationship Id="rId17" Type="http://schemas.openxmlformats.org/officeDocument/2006/relationships/oleObject" Target="../embeddings/oleObject4.bin"/><Relationship Id="rId25" Type="http://schemas.openxmlformats.org/officeDocument/2006/relationships/oleObject" Target="../embeddings/oleObject8.bin"/><Relationship Id="rId33" Type="http://schemas.openxmlformats.org/officeDocument/2006/relationships/oleObject" Target="../embeddings/oleObject12.bin"/><Relationship Id="rId38" Type="http://schemas.openxmlformats.org/officeDocument/2006/relationships/image" Target="../media/image65.wmf"/><Relationship Id="rId46" Type="http://schemas.openxmlformats.org/officeDocument/2006/relationships/image" Target="../media/image69.wmf"/><Relationship Id="rId59" Type="http://schemas.openxmlformats.org/officeDocument/2006/relationships/oleObject" Target="../embeddings/oleObject25.bin"/><Relationship Id="rId67" Type="http://schemas.openxmlformats.org/officeDocument/2006/relationships/image" Target="../media/image80.png"/><Relationship Id="rId20" Type="http://schemas.openxmlformats.org/officeDocument/2006/relationships/image" Target="../media/image56.wmf"/><Relationship Id="rId41" Type="http://schemas.openxmlformats.org/officeDocument/2006/relationships/oleObject" Target="../embeddings/oleObject16.bin"/><Relationship Id="rId54" Type="http://schemas.openxmlformats.org/officeDocument/2006/relationships/image" Target="../media/image73.wmf"/><Relationship Id="rId62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5" Type="http://schemas.openxmlformats.org/officeDocument/2006/relationships/oleObject" Target="../embeddings/oleObject3.bin"/><Relationship Id="rId23" Type="http://schemas.openxmlformats.org/officeDocument/2006/relationships/oleObject" Target="../embeddings/oleObject7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49" Type="http://schemas.openxmlformats.org/officeDocument/2006/relationships/oleObject" Target="../embeddings/oleObject20.bin"/><Relationship Id="rId57" Type="http://schemas.openxmlformats.org/officeDocument/2006/relationships/oleObject" Target="../embeddings/oleObject24.bin"/><Relationship Id="rId10" Type="http://schemas.openxmlformats.org/officeDocument/2006/relationships/image" Target="../media/image51.png"/><Relationship Id="rId31" Type="http://schemas.openxmlformats.org/officeDocument/2006/relationships/oleObject" Target="../embeddings/oleObject11.bin"/><Relationship Id="rId44" Type="http://schemas.openxmlformats.org/officeDocument/2006/relationships/image" Target="../media/image68.wmf"/><Relationship Id="rId52" Type="http://schemas.openxmlformats.org/officeDocument/2006/relationships/image" Target="../media/image72.wmf"/><Relationship Id="rId60" Type="http://schemas.openxmlformats.org/officeDocument/2006/relationships/image" Target="../media/image76.wmf"/><Relationship Id="rId65" Type="http://schemas.openxmlformats.org/officeDocument/2006/relationships/oleObject" Target="../embeddings/oleObject28.bin"/><Relationship Id="rId4" Type="http://schemas.microsoft.com/office/2007/relationships/hdphoto" Target="../media/hdphoto6.wdp"/><Relationship Id="rId9" Type="http://schemas.microsoft.com/office/2007/relationships/hdphoto" Target="../media/hdphoto13.wdp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55.wmf"/><Relationship Id="rId39" Type="http://schemas.openxmlformats.org/officeDocument/2006/relationships/oleObject" Target="../embeddings/oleObject15.bin"/><Relationship Id="rId34" Type="http://schemas.openxmlformats.org/officeDocument/2006/relationships/image" Target="../media/image63.wmf"/><Relationship Id="rId50" Type="http://schemas.openxmlformats.org/officeDocument/2006/relationships/image" Target="../media/image71.wmf"/><Relationship Id="rId55" Type="http://schemas.openxmlformats.org/officeDocument/2006/relationships/oleObject" Target="../embeddings/oleObject23.bin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.wmf"/><Relationship Id="rId21" Type="http://schemas.openxmlformats.org/officeDocument/2006/relationships/oleObject" Target="../embeddings/oleObject118.bin"/><Relationship Id="rId34" Type="http://schemas.openxmlformats.org/officeDocument/2006/relationships/image" Target="../media/image63.wmf"/><Relationship Id="rId42" Type="http://schemas.openxmlformats.org/officeDocument/2006/relationships/image" Target="../media/image67.wmf"/><Relationship Id="rId47" Type="http://schemas.openxmlformats.org/officeDocument/2006/relationships/oleObject" Target="../embeddings/oleObject131.bin"/><Relationship Id="rId50" Type="http://schemas.openxmlformats.org/officeDocument/2006/relationships/image" Target="../media/image71.wmf"/><Relationship Id="rId55" Type="http://schemas.openxmlformats.org/officeDocument/2006/relationships/oleObject" Target="../embeddings/oleObject135.bin"/><Relationship Id="rId63" Type="http://schemas.openxmlformats.org/officeDocument/2006/relationships/oleObject" Target="../embeddings/oleObject139.bin"/><Relationship Id="rId7" Type="http://schemas.microsoft.com/office/2007/relationships/hdphoto" Target="../media/hdphoto12.wdp"/><Relationship Id="rId2" Type="http://schemas.openxmlformats.org/officeDocument/2006/relationships/image" Target="../media/image7.png"/><Relationship Id="rId16" Type="http://schemas.openxmlformats.org/officeDocument/2006/relationships/image" Target="../media/image54.wmf"/><Relationship Id="rId29" Type="http://schemas.openxmlformats.org/officeDocument/2006/relationships/oleObject" Target="../embeddings/oleObject122.bin"/><Relationship Id="rId11" Type="http://schemas.openxmlformats.org/officeDocument/2006/relationships/oleObject" Target="../embeddings/oleObject113.bin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126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130.bin"/><Relationship Id="rId53" Type="http://schemas.openxmlformats.org/officeDocument/2006/relationships/oleObject" Target="../embeddings/oleObject134.bin"/><Relationship Id="rId58" Type="http://schemas.openxmlformats.org/officeDocument/2006/relationships/image" Target="../media/image75.wmf"/><Relationship Id="rId66" Type="http://schemas.openxmlformats.org/officeDocument/2006/relationships/image" Target="../media/image79.wmf"/><Relationship Id="rId5" Type="http://schemas.openxmlformats.org/officeDocument/2006/relationships/image" Target="../media/image30.png"/><Relationship Id="rId61" Type="http://schemas.openxmlformats.org/officeDocument/2006/relationships/oleObject" Target="../embeddings/oleObject138.bin"/><Relationship Id="rId19" Type="http://schemas.openxmlformats.org/officeDocument/2006/relationships/oleObject" Target="../embeddings/oleObject117.bin"/><Relationship Id="rId14" Type="http://schemas.openxmlformats.org/officeDocument/2006/relationships/image" Target="../media/image53.wmf"/><Relationship Id="rId22" Type="http://schemas.openxmlformats.org/officeDocument/2006/relationships/image" Target="../media/image57.wmf"/><Relationship Id="rId27" Type="http://schemas.openxmlformats.org/officeDocument/2006/relationships/oleObject" Target="../embeddings/oleObject121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125.bin"/><Relationship Id="rId43" Type="http://schemas.openxmlformats.org/officeDocument/2006/relationships/oleObject" Target="../embeddings/oleObject129.bin"/><Relationship Id="rId48" Type="http://schemas.openxmlformats.org/officeDocument/2006/relationships/image" Target="../media/image70.wmf"/><Relationship Id="rId56" Type="http://schemas.openxmlformats.org/officeDocument/2006/relationships/image" Target="../media/image74.wmf"/><Relationship Id="rId64" Type="http://schemas.openxmlformats.org/officeDocument/2006/relationships/image" Target="../media/image78.wmf"/><Relationship Id="rId8" Type="http://schemas.openxmlformats.org/officeDocument/2006/relationships/image" Target="../media/image50.png"/><Relationship Id="rId51" Type="http://schemas.openxmlformats.org/officeDocument/2006/relationships/oleObject" Target="../embeddings/oleObject133.bin"/><Relationship Id="rId3" Type="http://schemas.openxmlformats.org/officeDocument/2006/relationships/image" Target="../media/image34.png"/><Relationship Id="rId12" Type="http://schemas.openxmlformats.org/officeDocument/2006/relationships/image" Target="../media/image52.wmf"/><Relationship Id="rId17" Type="http://schemas.openxmlformats.org/officeDocument/2006/relationships/oleObject" Target="../embeddings/oleObject116.bin"/><Relationship Id="rId25" Type="http://schemas.openxmlformats.org/officeDocument/2006/relationships/oleObject" Target="../embeddings/oleObject120.bin"/><Relationship Id="rId33" Type="http://schemas.openxmlformats.org/officeDocument/2006/relationships/oleObject" Target="../embeddings/oleObject124.bin"/><Relationship Id="rId38" Type="http://schemas.openxmlformats.org/officeDocument/2006/relationships/image" Target="../media/image65.wmf"/><Relationship Id="rId46" Type="http://schemas.openxmlformats.org/officeDocument/2006/relationships/image" Target="../media/image69.wmf"/><Relationship Id="rId59" Type="http://schemas.openxmlformats.org/officeDocument/2006/relationships/oleObject" Target="../embeddings/oleObject137.bin"/><Relationship Id="rId67" Type="http://schemas.openxmlformats.org/officeDocument/2006/relationships/image" Target="../media/image82.png"/><Relationship Id="rId20" Type="http://schemas.openxmlformats.org/officeDocument/2006/relationships/image" Target="../media/image56.wmf"/><Relationship Id="rId41" Type="http://schemas.openxmlformats.org/officeDocument/2006/relationships/oleObject" Target="../embeddings/oleObject128.bin"/><Relationship Id="rId54" Type="http://schemas.openxmlformats.org/officeDocument/2006/relationships/image" Target="../media/image73.wmf"/><Relationship Id="rId62" Type="http://schemas.openxmlformats.org/officeDocument/2006/relationships/image" Target="../media/image77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5" Type="http://schemas.openxmlformats.org/officeDocument/2006/relationships/oleObject" Target="../embeddings/oleObject115.bin"/><Relationship Id="rId23" Type="http://schemas.openxmlformats.org/officeDocument/2006/relationships/oleObject" Target="../embeddings/oleObject119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49" Type="http://schemas.openxmlformats.org/officeDocument/2006/relationships/oleObject" Target="../embeddings/oleObject132.bin"/><Relationship Id="rId57" Type="http://schemas.openxmlformats.org/officeDocument/2006/relationships/oleObject" Target="../embeddings/oleObject136.bin"/><Relationship Id="rId10" Type="http://schemas.openxmlformats.org/officeDocument/2006/relationships/image" Target="../media/image51.png"/><Relationship Id="rId31" Type="http://schemas.openxmlformats.org/officeDocument/2006/relationships/oleObject" Target="../embeddings/oleObject123.bin"/><Relationship Id="rId44" Type="http://schemas.openxmlformats.org/officeDocument/2006/relationships/image" Target="../media/image68.wmf"/><Relationship Id="rId52" Type="http://schemas.openxmlformats.org/officeDocument/2006/relationships/image" Target="../media/image72.wmf"/><Relationship Id="rId60" Type="http://schemas.openxmlformats.org/officeDocument/2006/relationships/image" Target="../media/image76.wmf"/><Relationship Id="rId65" Type="http://schemas.openxmlformats.org/officeDocument/2006/relationships/oleObject" Target="../embeddings/oleObject140.bin"/><Relationship Id="rId4" Type="http://schemas.microsoft.com/office/2007/relationships/hdphoto" Target="../media/hdphoto6.wdp"/><Relationship Id="rId9" Type="http://schemas.microsoft.com/office/2007/relationships/hdphoto" Target="../media/hdphoto13.wdp"/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55.wmf"/><Relationship Id="rId39" Type="http://schemas.openxmlformats.org/officeDocument/2006/relationships/oleObject" Target="../embeddings/oleObject127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82.png"/><Relationship Id="rId3" Type="http://schemas.openxmlformats.org/officeDocument/2006/relationships/image" Target="../media/image34.png"/><Relationship Id="rId7" Type="http://schemas.microsoft.com/office/2007/relationships/hdphoto" Target="../media/hdphoto12.wdp"/><Relationship Id="rId12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80.png"/><Relationship Id="rId5" Type="http://schemas.openxmlformats.org/officeDocument/2006/relationships/image" Target="../media/image30.png"/><Relationship Id="rId10" Type="http://schemas.openxmlformats.org/officeDocument/2006/relationships/image" Target="../media/image51.png"/><Relationship Id="rId4" Type="http://schemas.microsoft.com/office/2007/relationships/hdphoto" Target="../media/hdphoto6.wdp"/><Relationship Id="rId9" Type="http://schemas.microsoft.com/office/2007/relationships/hdphoto" Target="../media/hdphoto13.wdp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9.wmf"/><Relationship Id="rId21" Type="http://schemas.openxmlformats.org/officeDocument/2006/relationships/oleObject" Target="../embeddings/oleObject146.bin"/><Relationship Id="rId42" Type="http://schemas.openxmlformats.org/officeDocument/2006/relationships/image" Target="../media/image67.wmf"/><Relationship Id="rId47" Type="http://schemas.openxmlformats.org/officeDocument/2006/relationships/oleObject" Target="../embeddings/oleObject159.bin"/><Relationship Id="rId63" Type="http://schemas.openxmlformats.org/officeDocument/2006/relationships/oleObject" Target="../embeddings/oleObject167.bin"/><Relationship Id="rId68" Type="http://schemas.openxmlformats.org/officeDocument/2006/relationships/image" Target="../media/image13.png"/><Relationship Id="rId7" Type="http://schemas.microsoft.com/office/2007/relationships/hdphoto" Target="../media/hdphoto12.wdp"/><Relationship Id="rId2" Type="http://schemas.openxmlformats.org/officeDocument/2006/relationships/image" Target="../media/image7.png"/><Relationship Id="rId16" Type="http://schemas.openxmlformats.org/officeDocument/2006/relationships/image" Target="../media/image54.wmf"/><Relationship Id="rId29" Type="http://schemas.openxmlformats.org/officeDocument/2006/relationships/oleObject" Target="../embeddings/oleObject150.bin"/><Relationship Id="rId11" Type="http://schemas.openxmlformats.org/officeDocument/2006/relationships/oleObject" Target="../embeddings/oleObject141.bin"/><Relationship Id="rId24" Type="http://schemas.openxmlformats.org/officeDocument/2006/relationships/image" Target="../media/image58.wmf"/><Relationship Id="rId32" Type="http://schemas.openxmlformats.org/officeDocument/2006/relationships/image" Target="../media/image62.wmf"/><Relationship Id="rId37" Type="http://schemas.openxmlformats.org/officeDocument/2006/relationships/oleObject" Target="../embeddings/oleObject154.bin"/><Relationship Id="rId40" Type="http://schemas.openxmlformats.org/officeDocument/2006/relationships/image" Target="../media/image66.wmf"/><Relationship Id="rId45" Type="http://schemas.openxmlformats.org/officeDocument/2006/relationships/oleObject" Target="../embeddings/oleObject158.bin"/><Relationship Id="rId53" Type="http://schemas.openxmlformats.org/officeDocument/2006/relationships/oleObject" Target="../embeddings/oleObject162.bin"/><Relationship Id="rId58" Type="http://schemas.openxmlformats.org/officeDocument/2006/relationships/image" Target="../media/image75.wmf"/><Relationship Id="rId66" Type="http://schemas.openxmlformats.org/officeDocument/2006/relationships/image" Target="../media/image79.wmf"/><Relationship Id="rId5" Type="http://schemas.openxmlformats.org/officeDocument/2006/relationships/image" Target="../media/image30.png"/><Relationship Id="rId61" Type="http://schemas.openxmlformats.org/officeDocument/2006/relationships/oleObject" Target="../embeddings/oleObject166.bin"/><Relationship Id="rId19" Type="http://schemas.openxmlformats.org/officeDocument/2006/relationships/oleObject" Target="../embeddings/oleObject145.bin"/><Relationship Id="rId14" Type="http://schemas.openxmlformats.org/officeDocument/2006/relationships/image" Target="../media/image53.wmf"/><Relationship Id="rId22" Type="http://schemas.openxmlformats.org/officeDocument/2006/relationships/image" Target="../media/image57.wmf"/><Relationship Id="rId27" Type="http://schemas.openxmlformats.org/officeDocument/2006/relationships/oleObject" Target="../embeddings/oleObject149.bin"/><Relationship Id="rId30" Type="http://schemas.openxmlformats.org/officeDocument/2006/relationships/image" Target="../media/image61.wmf"/><Relationship Id="rId35" Type="http://schemas.openxmlformats.org/officeDocument/2006/relationships/oleObject" Target="../embeddings/oleObject153.bin"/><Relationship Id="rId43" Type="http://schemas.openxmlformats.org/officeDocument/2006/relationships/oleObject" Target="../embeddings/oleObject157.bin"/><Relationship Id="rId48" Type="http://schemas.openxmlformats.org/officeDocument/2006/relationships/image" Target="../media/image70.wmf"/><Relationship Id="rId56" Type="http://schemas.openxmlformats.org/officeDocument/2006/relationships/image" Target="../media/image74.wmf"/><Relationship Id="rId64" Type="http://schemas.openxmlformats.org/officeDocument/2006/relationships/image" Target="../media/image78.wmf"/><Relationship Id="rId69" Type="http://schemas.microsoft.com/office/2007/relationships/hdphoto" Target="../media/hdphoto3.wdp"/><Relationship Id="rId8" Type="http://schemas.openxmlformats.org/officeDocument/2006/relationships/image" Target="../media/image50.png"/><Relationship Id="rId51" Type="http://schemas.openxmlformats.org/officeDocument/2006/relationships/oleObject" Target="../embeddings/oleObject161.bin"/><Relationship Id="rId3" Type="http://schemas.openxmlformats.org/officeDocument/2006/relationships/image" Target="../media/image34.png"/><Relationship Id="rId12" Type="http://schemas.openxmlformats.org/officeDocument/2006/relationships/image" Target="../media/image52.wmf"/><Relationship Id="rId17" Type="http://schemas.openxmlformats.org/officeDocument/2006/relationships/oleObject" Target="../embeddings/oleObject144.bin"/><Relationship Id="rId25" Type="http://schemas.openxmlformats.org/officeDocument/2006/relationships/oleObject" Target="../embeddings/oleObject148.bin"/><Relationship Id="rId33" Type="http://schemas.openxmlformats.org/officeDocument/2006/relationships/oleObject" Target="../embeddings/oleObject152.bin"/><Relationship Id="rId38" Type="http://schemas.openxmlformats.org/officeDocument/2006/relationships/image" Target="../media/image65.wmf"/><Relationship Id="rId46" Type="http://schemas.openxmlformats.org/officeDocument/2006/relationships/image" Target="../media/image69.wmf"/><Relationship Id="rId59" Type="http://schemas.openxmlformats.org/officeDocument/2006/relationships/oleObject" Target="../embeddings/oleObject165.bin"/><Relationship Id="rId67" Type="http://schemas.openxmlformats.org/officeDocument/2006/relationships/oleObject" Target="../embeddings/oleObject169.bin"/><Relationship Id="rId20" Type="http://schemas.openxmlformats.org/officeDocument/2006/relationships/image" Target="../media/image56.wmf"/><Relationship Id="rId41" Type="http://schemas.openxmlformats.org/officeDocument/2006/relationships/oleObject" Target="../embeddings/oleObject156.bin"/><Relationship Id="rId54" Type="http://schemas.openxmlformats.org/officeDocument/2006/relationships/image" Target="../media/image73.wmf"/><Relationship Id="rId62" Type="http://schemas.openxmlformats.org/officeDocument/2006/relationships/image" Target="../media/image77.wmf"/><Relationship Id="rId7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5" Type="http://schemas.openxmlformats.org/officeDocument/2006/relationships/oleObject" Target="../embeddings/oleObject143.bin"/><Relationship Id="rId23" Type="http://schemas.openxmlformats.org/officeDocument/2006/relationships/oleObject" Target="../embeddings/oleObject147.bin"/><Relationship Id="rId28" Type="http://schemas.openxmlformats.org/officeDocument/2006/relationships/image" Target="../media/image60.wmf"/><Relationship Id="rId36" Type="http://schemas.openxmlformats.org/officeDocument/2006/relationships/image" Target="../media/image64.wmf"/><Relationship Id="rId49" Type="http://schemas.openxmlformats.org/officeDocument/2006/relationships/oleObject" Target="../embeddings/oleObject160.bin"/><Relationship Id="rId57" Type="http://schemas.openxmlformats.org/officeDocument/2006/relationships/oleObject" Target="../embeddings/oleObject164.bin"/><Relationship Id="rId10" Type="http://schemas.openxmlformats.org/officeDocument/2006/relationships/image" Target="../media/image51.png"/><Relationship Id="rId31" Type="http://schemas.openxmlformats.org/officeDocument/2006/relationships/oleObject" Target="../embeddings/oleObject151.bin"/><Relationship Id="rId44" Type="http://schemas.openxmlformats.org/officeDocument/2006/relationships/image" Target="../media/image68.wmf"/><Relationship Id="rId52" Type="http://schemas.openxmlformats.org/officeDocument/2006/relationships/image" Target="../media/image72.wmf"/><Relationship Id="rId60" Type="http://schemas.openxmlformats.org/officeDocument/2006/relationships/image" Target="../media/image76.wmf"/><Relationship Id="rId65" Type="http://schemas.openxmlformats.org/officeDocument/2006/relationships/oleObject" Target="../embeddings/oleObject168.bin"/><Relationship Id="rId4" Type="http://schemas.microsoft.com/office/2007/relationships/hdphoto" Target="../media/hdphoto6.wdp"/><Relationship Id="rId9" Type="http://schemas.microsoft.com/office/2007/relationships/hdphoto" Target="../media/hdphoto13.wdp"/><Relationship Id="rId13" Type="http://schemas.openxmlformats.org/officeDocument/2006/relationships/oleObject" Target="../embeddings/oleObject142.bin"/><Relationship Id="rId18" Type="http://schemas.openxmlformats.org/officeDocument/2006/relationships/image" Target="../media/image55.wmf"/><Relationship Id="rId39" Type="http://schemas.openxmlformats.org/officeDocument/2006/relationships/oleObject" Target="../embeddings/oleObject155.bin"/><Relationship Id="rId34" Type="http://schemas.openxmlformats.org/officeDocument/2006/relationships/image" Target="../media/image63.wmf"/><Relationship Id="rId50" Type="http://schemas.openxmlformats.org/officeDocument/2006/relationships/image" Target="../media/image71.wmf"/><Relationship Id="rId55" Type="http://schemas.openxmlformats.org/officeDocument/2006/relationships/oleObject" Target="../embeddings/oleObject16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microsoft.com/office/2007/relationships/hdphoto" Target="../media/hdphoto1.wdp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4.png"/><Relationship Id="rId7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30.png"/><Relationship Id="rId10" Type="http://schemas.openxmlformats.org/officeDocument/2006/relationships/image" Target="../media/image82.png"/><Relationship Id="rId4" Type="http://schemas.microsoft.com/office/2007/relationships/hdphoto" Target="../media/hdphoto6.wdp"/><Relationship Id="rId9" Type="http://schemas.microsoft.com/office/2007/relationships/hdphoto" Target="../media/hdphoto16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4.png"/><Relationship Id="rId7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30.png"/><Relationship Id="rId10" Type="http://schemas.openxmlformats.org/officeDocument/2006/relationships/image" Target="../media/image82.png"/><Relationship Id="rId4" Type="http://schemas.microsoft.com/office/2007/relationships/hdphoto" Target="../media/hdphoto6.wdp"/><Relationship Id="rId9" Type="http://schemas.microsoft.com/office/2007/relationships/hdphoto" Target="../media/hdphoto16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4.png"/><Relationship Id="rId7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30.png"/><Relationship Id="rId10" Type="http://schemas.openxmlformats.org/officeDocument/2006/relationships/image" Target="../media/image82.png"/><Relationship Id="rId4" Type="http://schemas.microsoft.com/office/2007/relationships/hdphoto" Target="../media/hdphoto6.wdp"/><Relationship Id="rId9" Type="http://schemas.microsoft.com/office/2007/relationships/hdphoto" Target="../media/hdphoto16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4.png"/><Relationship Id="rId7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30.png"/><Relationship Id="rId10" Type="http://schemas.openxmlformats.org/officeDocument/2006/relationships/image" Target="../media/image82.png"/><Relationship Id="rId4" Type="http://schemas.microsoft.com/office/2007/relationships/hdphoto" Target="../media/hdphoto6.wdp"/><Relationship Id="rId9" Type="http://schemas.microsoft.com/office/2007/relationships/hdphoto" Target="../media/hdphoto16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4.png"/><Relationship Id="rId7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0.png"/><Relationship Id="rId5" Type="http://schemas.openxmlformats.org/officeDocument/2006/relationships/image" Target="../media/image30.png"/><Relationship Id="rId10" Type="http://schemas.openxmlformats.org/officeDocument/2006/relationships/image" Target="../media/image82.png"/><Relationship Id="rId4" Type="http://schemas.microsoft.com/office/2007/relationships/hdphoto" Target="../media/hdphoto6.wdp"/><Relationship Id="rId9" Type="http://schemas.microsoft.com/office/2007/relationships/hdphoto" Target="../media/hdphoto16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34.png"/><Relationship Id="rId7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microsoft.com/office/2007/relationships/hdphoto" Target="../media/hdphoto3.wdp"/><Relationship Id="rId5" Type="http://schemas.openxmlformats.org/officeDocument/2006/relationships/image" Target="../media/image30.png"/><Relationship Id="rId10" Type="http://schemas.openxmlformats.org/officeDocument/2006/relationships/image" Target="../media/image13.png"/><Relationship Id="rId4" Type="http://schemas.microsoft.com/office/2007/relationships/hdphoto" Target="../media/hdphoto6.wdp"/><Relationship Id="rId9" Type="http://schemas.microsoft.com/office/2007/relationships/hdphoto" Target="../media/hdphoto16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3.png"/><Relationship Id="rId3" Type="http://schemas.openxmlformats.org/officeDocument/2006/relationships/image" Target="../media/image34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17" Type="http://schemas.microsoft.com/office/2007/relationships/hdphoto" Target="../media/hdphoto3.wdp"/><Relationship Id="rId2" Type="http://schemas.openxmlformats.org/officeDocument/2006/relationships/image" Target="../media/image7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1.png"/><Relationship Id="rId5" Type="http://schemas.openxmlformats.org/officeDocument/2006/relationships/image" Target="../media/image30.png"/><Relationship Id="rId15" Type="http://schemas.openxmlformats.org/officeDocument/2006/relationships/image" Target="../media/image95.png"/><Relationship Id="rId10" Type="http://schemas.openxmlformats.org/officeDocument/2006/relationships/image" Target="../media/image82.png"/><Relationship Id="rId4" Type="http://schemas.microsoft.com/office/2007/relationships/hdphoto" Target="../media/hdphoto6.wdp"/><Relationship Id="rId9" Type="http://schemas.microsoft.com/office/2007/relationships/hdphoto" Target="../media/hdphoto16.wdp"/><Relationship Id="rId1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4.wdp"/><Relationship Id="rId4" Type="http://schemas.openxmlformats.org/officeDocument/2006/relationships/image" Target="../media/image15.png"/><Relationship Id="rId9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F667AAF-CA48-E9DC-D176-0D97B0BA6C9B}"/>
              </a:ext>
            </a:extLst>
          </p:cNvPr>
          <p:cNvSpPr/>
          <p:nvPr/>
        </p:nvSpPr>
        <p:spPr>
          <a:xfrm>
            <a:off x="0" y="2413000"/>
            <a:ext cx="12192000" cy="15697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</a:rPr>
              <a:t>퀘스트 시스템 </a:t>
            </a:r>
            <a:r>
              <a:rPr lang="en-US" altLang="ko-KR" sz="4000" b="1" dirty="0">
                <a:solidFill>
                  <a:schemeClr val="bg1"/>
                </a:solidFill>
              </a:rPr>
              <a:t>UI</a:t>
            </a:r>
            <a:r>
              <a:rPr lang="ko-KR" altLang="en-US" sz="4000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7" name="AutoShape 6" descr="한국관광공사 - 나무위키">
            <a:extLst>
              <a:ext uri="{FF2B5EF4-FFF2-40B4-BE49-F238E27FC236}">
                <a16:creationId xmlns:a16="http://schemas.microsoft.com/office/drawing/2014/main" id="{021C8987-02A8-41B3-7BF4-FDD9DCFE74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5898F88-881E-9D0A-89C5-D9D3F0FD7D45}"/>
              </a:ext>
            </a:extLst>
          </p:cNvPr>
          <p:cNvGrpSpPr/>
          <p:nvPr/>
        </p:nvGrpSpPr>
        <p:grpSpPr>
          <a:xfrm>
            <a:off x="1" y="1"/>
            <a:ext cx="1620519" cy="292728"/>
            <a:chOff x="1" y="0"/>
            <a:chExt cx="2625936" cy="47434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CDDB6C3-0478-234A-954E-105199DDE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787" y="0"/>
              <a:ext cx="1581150" cy="47434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FE28A76-4DF7-A89C-AD63-003DD5FE1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"/>
              <a:ext cx="1048827" cy="474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8314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1071879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이벤트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36B699-EB90-6DD2-19CE-F0F4D9AA82B1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3. </a:t>
            </a:r>
            <a:r>
              <a:rPr lang="ko-KR" altLang="en-US" sz="1200" b="1" dirty="0">
                <a:solidFill>
                  <a:schemeClr val="tx1"/>
                </a:solidFill>
              </a:rPr>
              <a:t>이벤트 소개 페이지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랭킹을 기반으로 한 이벤트 소개 정보 제공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상단에는 이벤트 기간 및 소개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보상 정보 표시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사용자 현재 랭킹 정보 표시 여부는 추후 협의 후 결정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개인정보 입력 영역에서 개인정보를 입력하고 </a:t>
            </a:r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ko-KR" altLang="en-US" sz="1200" dirty="0">
                <a:solidFill>
                  <a:schemeClr val="tx1"/>
                </a:solidFill>
              </a:rPr>
              <a:t>이벤트등록</a:t>
            </a:r>
            <a:r>
              <a:rPr lang="en-US" altLang="ko-KR" sz="1200" dirty="0">
                <a:solidFill>
                  <a:schemeClr val="tx1"/>
                </a:solidFill>
              </a:rPr>
              <a:t>] </a:t>
            </a:r>
            <a:r>
              <a:rPr lang="ko-KR" altLang="en-US" sz="1200" dirty="0">
                <a:solidFill>
                  <a:schemeClr val="tx1"/>
                </a:solidFill>
              </a:rPr>
              <a:t>버튼을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</a:rPr>
              <a:t>누르면 보상획득 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페이지 상세 구성은 다음과 같음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0686FE5-4667-9DA9-E4A1-AADD0906C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02A49C-6E87-BB2C-37CC-F7D6ADB8C9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0"/>
          <a:stretch/>
        </p:blipFill>
        <p:spPr>
          <a:xfrm>
            <a:off x="165715" y="746766"/>
            <a:ext cx="2722145" cy="59733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37037F8-E174-101C-CBF4-CA95DC6D3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2412" y="746760"/>
            <a:ext cx="2722142" cy="53399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63D3DA-2AF9-F0AE-F012-FF89F94FF8A7}"/>
              </a:ext>
            </a:extLst>
          </p:cNvPr>
          <p:cNvSpPr/>
          <p:nvPr/>
        </p:nvSpPr>
        <p:spPr>
          <a:xfrm>
            <a:off x="165715" y="1691640"/>
            <a:ext cx="2722145" cy="970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이벤트 소개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헤드라인 이미지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76C146-41D1-B697-A1A5-F143E990BC17}"/>
              </a:ext>
            </a:extLst>
          </p:cNvPr>
          <p:cNvSpPr/>
          <p:nvPr/>
        </p:nvSpPr>
        <p:spPr>
          <a:xfrm>
            <a:off x="165714" y="2661920"/>
            <a:ext cx="2722145" cy="4035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이벤트 소개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내용 이미지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C092BB-4080-C120-3B27-9DA656A7B032}"/>
              </a:ext>
            </a:extLst>
          </p:cNvPr>
          <p:cNvSpPr/>
          <p:nvPr/>
        </p:nvSpPr>
        <p:spPr>
          <a:xfrm>
            <a:off x="3062411" y="746760"/>
            <a:ext cx="2722145" cy="1983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이벤트 소개 내용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7445C5-E09D-D850-1A93-6CFD96E25C38}"/>
              </a:ext>
            </a:extLst>
          </p:cNvPr>
          <p:cNvSpPr/>
          <p:nvPr/>
        </p:nvSpPr>
        <p:spPr>
          <a:xfrm>
            <a:off x="3062410" y="2730499"/>
            <a:ext cx="2722145" cy="15070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이벤트 유의 사항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A0FFA7A-DF64-EBF8-95A7-C2358BF925AE}"/>
              </a:ext>
            </a:extLst>
          </p:cNvPr>
          <p:cNvCxnSpPr/>
          <p:nvPr/>
        </p:nvCxnSpPr>
        <p:spPr>
          <a:xfrm>
            <a:off x="157480" y="2661920"/>
            <a:ext cx="27228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C2345E3-DFF8-8358-9FD1-981B56B7EEEF}"/>
              </a:ext>
            </a:extLst>
          </p:cNvPr>
          <p:cNvCxnSpPr/>
          <p:nvPr/>
        </p:nvCxnSpPr>
        <p:spPr>
          <a:xfrm>
            <a:off x="3067490" y="2711450"/>
            <a:ext cx="27228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799A92D-1440-805A-0A0F-948BB929D7F5}"/>
              </a:ext>
            </a:extLst>
          </p:cNvPr>
          <p:cNvSpPr/>
          <p:nvPr/>
        </p:nvSpPr>
        <p:spPr>
          <a:xfrm>
            <a:off x="3170237" y="5594351"/>
            <a:ext cx="2661179" cy="219074"/>
          </a:xfrm>
          <a:prstGeom prst="roundRect">
            <a:avLst>
              <a:gd name="adj" fmla="val 2259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0B71787-B666-FA06-CA09-2BB76EB54E2B}"/>
              </a:ext>
            </a:extLst>
          </p:cNvPr>
          <p:cNvSpPr/>
          <p:nvPr/>
        </p:nvSpPr>
        <p:spPr>
          <a:xfrm>
            <a:off x="581736" y="172596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343C3E2-0A7A-CFF9-72E2-EB78D06C675F}"/>
              </a:ext>
            </a:extLst>
          </p:cNvPr>
          <p:cNvSpPr/>
          <p:nvPr/>
        </p:nvSpPr>
        <p:spPr>
          <a:xfrm>
            <a:off x="581735" y="432104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8372DA6-78CA-F0A1-023F-E0D94CBE7D27}"/>
              </a:ext>
            </a:extLst>
          </p:cNvPr>
          <p:cNvSpPr/>
          <p:nvPr/>
        </p:nvSpPr>
        <p:spPr>
          <a:xfrm>
            <a:off x="3514281" y="133438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ACAC7D56-7A72-6708-8C39-738AAF535887}"/>
              </a:ext>
            </a:extLst>
          </p:cNvPr>
          <p:cNvSpPr/>
          <p:nvPr/>
        </p:nvSpPr>
        <p:spPr>
          <a:xfrm>
            <a:off x="3514281" y="312175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8458EE2-2DA4-B3FC-53BE-D0F0F1312897}"/>
              </a:ext>
            </a:extLst>
          </p:cNvPr>
          <p:cNvSpPr/>
          <p:nvPr/>
        </p:nvSpPr>
        <p:spPr>
          <a:xfrm>
            <a:off x="3840280" y="5500688"/>
            <a:ext cx="1200150" cy="270192"/>
          </a:xfrm>
          <a:prstGeom prst="roundRect">
            <a:avLst>
              <a:gd name="adj" fmla="val 225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이벤트등록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BBE56EB-5D1D-8CC5-41A4-89CDA59A2C8B}"/>
              </a:ext>
            </a:extLst>
          </p:cNvPr>
          <p:cNvSpPr/>
          <p:nvPr/>
        </p:nvSpPr>
        <p:spPr>
          <a:xfrm>
            <a:off x="3062409" y="4202112"/>
            <a:ext cx="2722145" cy="12471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개인정보 입력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862CD3FF-329B-87A4-054B-AA7390FA88D7}"/>
              </a:ext>
            </a:extLst>
          </p:cNvPr>
          <p:cNvSpPr/>
          <p:nvPr/>
        </p:nvSpPr>
        <p:spPr>
          <a:xfrm>
            <a:off x="3514281" y="447709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25E6695-ADC1-0647-8B0A-9C8ADF01A80A}"/>
              </a:ext>
            </a:extLst>
          </p:cNvPr>
          <p:cNvCxnSpPr/>
          <p:nvPr/>
        </p:nvCxnSpPr>
        <p:spPr>
          <a:xfrm>
            <a:off x="3061674" y="4202112"/>
            <a:ext cx="27228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5E0080E7-E9E3-D5BF-0ED5-C989615B8C27}"/>
              </a:ext>
            </a:extLst>
          </p:cNvPr>
          <p:cNvSpPr/>
          <p:nvPr/>
        </p:nvSpPr>
        <p:spPr>
          <a:xfrm>
            <a:off x="3624988" y="544925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27" name="표 57">
            <a:extLst>
              <a:ext uri="{FF2B5EF4-FFF2-40B4-BE49-F238E27FC236}">
                <a16:creationId xmlns:a16="http://schemas.microsoft.com/office/drawing/2014/main" id="{CBD5DB51-9270-3309-3E82-9B9ED68E4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63020"/>
              </p:ext>
            </p:extLst>
          </p:nvPr>
        </p:nvGraphicFramePr>
        <p:xfrm>
          <a:off x="7198795" y="2681649"/>
          <a:ext cx="4891605" cy="3478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77389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577771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소개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헤드라인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헤드라인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기간 등이 정의된 이미지 배너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기획 컨셉 반영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소개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설명이 정의된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현재 랭킹정보 표시 확인 및 결정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등록의 동기 부여가 될 수 있으나 이벤트 대상 순위와 너무 동떨어질 경우 역효과가 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유의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관련 유의 사항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 획득 가능 기간을 비롯한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운영시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필요한 정보 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44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등록 시 수집해야 하는 개인정보 입력 영역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수집해야 할 정보의 종류는 전화번호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이메일 등을 고려하며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상품에 따라 종류가 달라질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필요에 따라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수집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이용동의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기능을 제공할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432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등록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개인정보입력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및 이용동의 완료 여부를 체크하여 결과 처리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1.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개인정보입력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]+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이용동의 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등록완료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창 팝업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2.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미입력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미입력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경고창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3.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수집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이용동의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X: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개인정보 수집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이용동의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경고창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4.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이벤트등록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이벤트등록 완료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확인창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0061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2ED91D89-1C61-122B-E261-2833EEF2F868}"/>
              </a:ext>
            </a:extLst>
          </p:cNvPr>
          <p:cNvGrpSpPr/>
          <p:nvPr/>
        </p:nvGrpSpPr>
        <p:grpSpPr>
          <a:xfrm>
            <a:off x="7283666" y="6240063"/>
            <a:ext cx="1973340" cy="577297"/>
            <a:chOff x="8741626" y="6209583"/>
            <a:chExt cx="1805942" cy="528325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EC666FD-ED31-0409-FE46-27908D2C9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741626" y="6209583"/>
              <a:ext cx="1805942" cy="528325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F54C0FF-D8FC-F464-DCD2-EB2E0EE466BE}"/>
                </a:ext>
              </a:extLst>
            </p:cNvPr>
            <p:cNvSpPr/>
            <p:nvPr/>
          </p:nvSpPr>
          <p:spPr>
            <a:xfrm>
              <a:off x="8788400" y="6370320"/>
              <a:ext cx="497840" cy="96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0A8F5A1F-758A-DEB5-4A68-C4DA97200E8D}"/>
              </a:ext>
            </a:extLst>
          </p:cNvPr>
          <p:cNvSpPr/>
          <p:nvPr/>
        </p:nvSpPr>
        <p:spPr>
          <a:xfrm rot="5400000">
            <a:off x="9311424" y="6399852"/>
            <a:ext cx="159106" cy="13716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A987993-9C6C-B06A-FFFB-737F49564CF0}"/>
              </a:ext>
            </a:extLst>
          </p:cNvPr>
          <p:cNvSpPr/>
          <p:nvPr/>
        </p:nvSpPr>
        <p:spPr>
          <a:xfrm>
            <a:off x="9519867" y="6151881"/>
            <a:ext cx="2491309" cy="594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/>
                </a:solidFill>
              </a:rPr>
              <a:t>※ </a:t>
            </a:r>
            <a:r>
              <a:rPr lang="ko-KR" altLang="en-US" sz="800" dirty="0">
                <a:solidFill>
                  <a:schemeClr val="tx1"/>
                </a:solidFill>
              </a:rPr>
              <a:t>이벤트 등록 </a:t>
            </a:r>
            <a:r>
              <a:rPr lang="ko-KR" altLang="en-US" sz="800" dirty="0" err="1">
                <a:solidFill>
                  <a:schemeClr val="tx1"/>
                </a:solidFill>
              </a:rPr>
              <a:t>시도시</a:t>
            </a:r>
            <a:r>
              <a:rPr lang="ko-KR" altLang="en-US" sz="800" dirty="0">
                <a:solidFill>
                  <a:schemeClr val="tx1"/>
                </a:solidFill>
              </a:rPr>
              <a:t> 표시되는 확인 팝업 형식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F297EA-F1EA-5871-F920-99F82805C64A}"/>
              </a:ext>
            </a:extLst>
          </p:cNvPr>
          <p:cNvSpPr/>
          <p:nvPr/>
        </p:nvSpPr>
        <p:spPr>
          <a:xfrm>
            <a:off x="7371080" y="6426200"/>
            <a:ext cx="1452880" cy="2184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solidFill>
                  <a:schemeClr val="tx1"/>
                </a:solidFill>
              </a:rPr>
              <a:t>개인정보를 입력해 주십시오</a:t>
            </a:r>
            <a:r>
              <a:rPr lang="en-US" altLang="ko-KR" sz="700" dirty="0">
                <a:solidFill>
                  <a:schemeClr val="tx1"/>
                </a:solidFill>
              </a:rPr>
              <a:t>.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A70EF135-0172-9074-FA06-62C022505772}"/>
              </a:ext>
            </a:extLst>
          </p:cNvPr>
          <p:cNvCxnSpPr>
            <a:stCxn id="16" idx="2"/>
            <a:endCxn id="29" idx="1"/>
          </p:cNvCxnSpPr>
          <p:nvPr/>
        </p:nvCxnSpPr>
        <p:spPr>
          <a:xfrm rot="16200000" flipH="1">
            <a:off x="5483094" y="4728140"/>
            <a:ext cx="757832" cy="2843311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239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1071879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로그인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B436B699-EB90-6DD2-19CE-F0F4D9AA82B1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4. </a:t>
            </a:r>
            <a:r>
              <a:rPr lang="ko-KR" altLang="en-US" sz="1200" b="1" dirty="0">
                <a:solidFill>
                  <a:schemeClr val="tx1"/>
                </a:solidFill>
              </a:rPr>
              <a:t>로그인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</a:t>
            </a:r>
            <a:r>
              <a:rPr lang="ko-KR" altLang="en-US" sz="1200" dirty="0" err="1">
                <a:solidFill>
                  <a:schemeClr val="tx1"/>
                </a:solidFill>
              </a:rPr>
              <a:t>메인페이지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</a:rPr>
              <a:t>진입시</a:t>
            </a:r>
            <a:r>
              <a:rPr lang="ko-KR" altLang="en-US" sz="1200" dirty="0">
                <a:solidFill>
                  <a:schemeClr val="tx1"/>
                </a:solidFill>
              </a:rPr>
              <a:t> 사용자 </a:t>
            </a:r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ko-KR" altLang="en-US" sz="1200" dirty="0">
                <a:solidFill>
                  <a:schemeClr val="tx1"/>
                </a:solidFill>
              </a:rPr>
              <a:t>로그인</a:t>
            </a:r>
            <a:r>
              <a:rPr lang="en-US" altLang="ko-KR" sz="1200" dirty="0">
                <a:solidFill>
                  <a:schemeClr val="tx1"/>
                </a:solidFill>
              </a:rPr>
              <a:t>]</a:t>
            </a:r>
            <a:r>
              <a:rPr lang="ko-KR" altLang="en-US" sz="1200" dirty="0">
                <a:solidFill>
                  <a:schemeClr val="tx1"/>
                </a:solidFill>
              </a:rPr>
              <a:t>여부 체크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로그인 상태가 아닐 경우 로그인 팝업 표시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기존 로그인 팝업과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</a:rPr>
              <a:t>동일 팝업 사용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로그인하지 않을 경우 현재 페이지 체류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EEE052C-357E-86CD-6862-88C3F19A9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42" y="733007"/>
            <a:ext cx="2725148" cy="587095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C2879C7-DC7E-1DC1-25D2-F301A05E9A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3357" y="746759"/>
            <a:ext cx="2744502" cy="2472307"/>
          </a:xfrm>
          <a:prstGeom prst="rect">
            <a:avLst/>
          </a:prstGeom>
        </p:spPr>
      </p:pic>
      <p:pic>
        <p:nvPicPr>
          <p:cNvPr id="35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24C28724-99EE-D51F-152B-BADD13721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2965639" y="1910028"/>
            <a:ext cx="934437" cy="3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7027535-4579-3E01-EF84-DB20EB81D836}"/>
              </a:ext>
            </a:extLst>
          </p:cNvPr>
          <p:cNvSpPr/>
          <p:nvPr/>
        </p:nvSpPr>
        <p:spPr>
          <a:xfrm>
            <a:off x="346073" y="3219066"/>
            <a:ext cx="2339070" cy="362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사용자 로그인 팝업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4219CC-9A32-2863-5CE3-35DF33017A00}"/>
              </a:ext>
            </a:extLst>
          </p:cNvPr>
          <p:cNvSpPr/>
          <p:nvPr/>
        </p:nvSpPr>
        <p:spPr>
          <a:xfrm>
            <a:off x="5842999" y="2141089"/>
            <a:ext cx="819150" cy="21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수행내역</a:t>
            </a:r>
          </a:p>
        </p:txBody>
      </p:sp>
    </p:spTree>
    <p:extLst>
      <p:ext uri="{BB962C8B-B14F-4D97-AF65-F5344CB8AC3E}">
        <p14:creationId xmlns:p14="http://schemas.microsoft.com/office/powerpoint/2010/main" val="1385011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UI</a:t>
            </a:r>
            <a:r>
              <a:rPr lang="ko-KR" altLang="en-US" b="1" dirty="0"/>
              <a:t>레이아웃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1. UI</a:t>
            </a:r>
            <a:r>
              <a:rPr lang="ko-KR" altLang="en-US" sz="1200" b="1" dirty="0">
                <a:solidFill>
                  <a:schemeClr val="tx1"/>
                </a:solidFill>
              </a:rPr>
              <a:t>레이아웃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화면은 크게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 영역으로 구분할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타이틀의 경우 계절 및 테마에 따라 다른 분위기 연출을 위한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</a:rPr>
              <a:t>배너 이미지 적용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각 구성 별 특징은 다음과 같음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59" name="표 57">
            <a:extLst>
              <a:ext uri="{FF2B5EF4-FFF2-40B4-BE49-F238E27FC236}">
                <a16:creationId xmlns:a16="http://schemas.microsoft.com/office/drawing/2014/main" id="{B819924C-BB5C-2935-7F05-B9A691B2F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876648"/>
              </p:ext>
            </p:extLst>
          </p:nvPr>
        </p:nvGraphicFramePr>
        <p:xfrm>
          <a:off x="7198795" y="2170021"/>
          <a:ext cx="4891605" cy="4147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타이틀 배너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타이틀 배너 이미지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 또는 계절별 분위기 변경을 위해 이미지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페이지에 해당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배너이미지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업로드를 통해 페이지 구성 데이터에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반영할 수 있는 구조 개발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메인페이지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이동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메인 페이지로 이동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서비스와 동일한 디자인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모바일뷰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하단메인메뉴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가 노출된 상태에서는 표시하지 않음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858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정보 및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프로필 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닉네임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누적포인트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설정 배지 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배지설정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 기능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배지설정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배지도감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화면 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랭킹보기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화면 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이벤트가 진행중인 경우 활성화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팝업을 호출하여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정보제공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유형을 탭으로 선택 후 목록을 확인할 수 있는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기능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스페셜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 버튼 기능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스페셜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시간 제한없이 언제든지 수행할 수 있는 퀘스트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특정 기간 안에 수행해야 하는 퀘스트 표시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수행한 모든 퀘스트 목록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푸터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수행 과정에서 유의해야 할 사항들을 텍스트로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75304"/>
                  </a:ext>
                </a:extLst>
              </a:tr>
            </a:tbl>
          </a:graphicData>
        </a:graphic>
      </p:graphicFrame>
      <p:sp>
        <p:nvSpPr>
          <p:cNvPr id="140" name="이등변 삼각형 139">
            <a:extLst>
              <a:ext uri="{FF2B5EF4-FFF2-40B4-BE49-F238E27FC236}">
                <a16:creationId xmlns:a16="http://schemas.microsoft.com/office/drawing/2014/main" id="{374DCD8D-388E-3E1D-D28B-6968290FB6D8}"/>
              </a:ext>
            </a:extLst>
          </p:cNvPr>
          <p:cNvSpPr/>
          <p:nvPr/>
        </p:nvSpPr>
        <p:spPr>
          <a:xfrm rot="5400000">
            <a:off x="2982245" y="3223673"/>
            <a:ext cx="371246" cy="32004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5B5177-58F8-BCA4-F89F-9E0309C9F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88DF4-E5EE-AA71-4860-149620B1224E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35BC74-2714-51A2-AEFD-702D0A515966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145F3AC-3902-D8E1-47F8-768C0BC5D28B}"/>
              </a:ext>
            </a:extLst>
          </p:cNvPr>
          <p:cNvGrpSpPr/>
          <p:nvPr/>
        </p:nvGrpSpPr>
        <p:grpSpPr>
          <a:xfrm>
            <a:off x="191947" y="2439218"/>
            <a:ext cx="2661064" cy="1155220"/>
            <a:chOff x="193966" y="1223059"/>
            <a:chExt cx="2931199" cy="1272491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F49BC7E1-0CFB-1673-F1CB-B7E5675AA8F8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77F8DA6-4D9F-6DA6-188A-2FDD451E9A57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6AEC8DB1-17D5-F27D-6250-ADD58892C7CF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800" dirty="0">
                  <a:solidFill>
                    <a:schemeClr val="tx1"/>
                  </a:solidFill>
                </a:rPr>
                <a:t> 이벤트를 참여해 다양한 상품을 받아보세요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CC29BA59-C21F-51B2-8882-27A4A1065E2E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700" b="1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구독 하기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이등변 삼각형 70">
              <a:extLst>
                <a:ext uri="{FF2B5EF4-FFF2-40B4-BE49-F238E27FC236}">
                  <a16:creationId xmlns:a16="http://schemas.microsoft.com/office/drawing/2014/main" id="{38CB2985-6C0B-8B75-2683-2BDB6E962E55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B8A55088-5584-B13C-A35F-88C6EEDD0F4D}"/>
                </a:ext>
              </a:extLst>
            </p:cNvPr>
            <p:cNvCxnSpPr>
              <a:stCxn id="76" idx="6"/>
              <a:endCxn id="80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18659AB1-8057-CA32-F5DB-7D07C675DEE1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C8A7B89D-74CC-B3D7-1BDD-ABA6A9B17703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C0ABE34D-EBB6-DD11-8DD4-3ACE4054D7BF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2BDDC134-1033-DCE2-7548-FE3D99E0372A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08E01D17-1BC5-94C1-E40E-5104A39545B6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BE7DA3F3-0A11-F9B2-4C0D-C0B2674710D1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5" name="Picture 2" descr="element yellow flower icon 10862328 PNG">
              <a:extLst>
                <a:ext uri="{FF2B5EF4-FFF2-40B4-BE49-F238E27FC236}">
                  <a16:creationId xmlns:a16="http://schemas.microsoft.com/office/drawing/2014/main" id="{DE41DA8F-5843-7C46-E261-FEB73AF2A2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8585ABF-636A-B87D-3FF6-98BFFBCD8BC0}"/>
              </a:ext>
            </a:extLst>
          </p:cNvPr>
          <p:cNvGrpSpPr/>
          <p:nvPr/>
        </p:nvGrpSpPr>
        <p:grpSpPr>
          <a:xfrm>
            <a:off x="172063" y="2142997"/>
            <a:ext cx="2712117" cy="241684"/>
            <a:chOff x="172063" y="910540"/>
            <a:chExt cx="3085269" cy="266218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80D1835B-B40E-FCCA-B8BB-B9EB05BF1095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69EB743A-314E-EA8C-3A0C-36FE2EDCFA4C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스페셜</a:t>
                </a: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FC48B38A-510D-440A-D896-683D94F5B6D5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grp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한정</a:t>
                </a:r>
              </a:p>
            </p:txBody>
          </p:sp>
        </p:grp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9304C98D-DABA-EFD2-D98D-3D087D72536B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수행내역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CE7330-6729-76C9-C205-F31E2F9AE49D}"/>
              </a:ext>
            </a:extLst>
          </p:cNvPr>
          <p:cNvGrpSpPr/>
          <p:nvPr/>
        </p:nvGrpSpPr>
        <p:grpSpPr>
          <a:xfrm>
            <a:off x="247032" y="1589629"/>
            <a:ext cx="484243" cy="511884"/>
            <a:chOff x="6922723" y="3061823"/>
            <a:chExt cx="533400" cy="563847"/>
          </a:xfrm>
        </p:grpSpPr>
        <p:pic>
          <p:nvPicPr>
            <p:cNvPr id="16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B2348EA4-9032-D574-CDE2-E90EC2091D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14" b="100000" l="4950" r="95710">
                          <a14:foregroundMark x1="41254" y1="96571" x2="41254" y2="96571"/>
                          <a14:foregroundMark x1="33663" y1="97714" x2="33663" y2="97714"/>
                          <a14:foregroundMark x1="28713" y1="97143" x2="28713" y2="97143"/>
                          <a14:foregroundMark x1="42244" y1="57143" x2="42244" y2="57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0F068F6-99A0-CDC8-27AF-78277181DDD3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52607E0-3089-C9A2-48F8-4579DC243C86}"/>
              </a:ext>
            </a:extLst>
          </p:cNvPr>
          <p:cNvSpPr/>
          <p:nvPr/>
        </p:nvSpPr>
        <p:spPr>
          <a:xfrm>
            <a:off x="699860" y="1586803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209A179-D283-A050-B85F-46742B080BD6}"/>
              </a:ext>
            </a:extLst>
          </p:cNvPr>
          <p:cNvGrpSpPr/>
          <p:nvPr/>
        </p:nvGrpSpPr>
        <p:grpSpPr>
          <a:xfrm>
            <a:off x="1701123" y="1579678"/>
            <a:ext cx="1151889" cy="219367"/>
            <a:chOff x="807087" y="2053698"/>
            <a:chExt cx="1646089" cy="313483"/>
          </a:xfrm>
        </p:grpSpPr>
        <p:pic>
          <p:nvPicPr>
            <p:cNvPr id="10" name="Picture 22">
              <a:extLst>
                <a:ext uri="{FF2B5EF4-FFF2-40B4-BE49-F238E27FC236}">
                  <a16:creationId xmlns:a16="http://schemas.microsoft.com/office/drawing/2014/main" id="{408D4AF6-70AF-A8E9-AAF9-6833AB8EA2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174" b="90826" l="8696" r="88696">
                          <a14:foregroundMark x1="12174" y1="72477" x2="12174" y2="72477"/>
                          <a14:foregroundMark x1="20870" y1="82569" x2="20870" y2="82569"/>
                          <a14:foregroundMark x1="48696" y1="91743" x2="48696" y2="917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2">
              <a:extLst>
                <a:ext uri="{FF2B5EF4-FFF2-40B4-BE49-F238E27FC236}">
                  <a16:creationId xmlns:a16="http://schemas.microsoft.com/office/drawing/2014/main" id="{DA94DE03-7558-898A-B6B6-06BE231CB9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174" b="89908" l="7895" r="88596">
                          <a14:foregroundMark x1="42105" y1="10092" x2="42105" y2="10092"/>
                          <a14:foregroundMark x1="87719" y1="44954" x2="87719" y2="44954"/>
                          <a14:foregroundMark x1="52632" y1="90826" x2="52632" y2="908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30768D3-E670-05CE-6616-8B47363588BD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A57FDD0-067F-15CD-AB36-EA9514306CF4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DDD12A02-5F38-6690-A8F1-38AC999EF953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Picture 24" descr="Edit Icon PNG vector in SVG, PDF, AI, CDR format">
              <a:extLst>
                <a:ext uri="{FF2B5EF4-FFF2-40B4-BE49-F238E27FC236}">
                  <a16:creationId xmlns:a16="http://schemas.microsoft.com/office/drawing/2014/main" id="{DFC6A255-7F07-B957-1179-4BC0935A53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50" b="98125" l="0" r="100000">
                          <a14:foregroundMark x1="52288" y1="46875" x2="52288" y2="46875"/>
                          <a14:foregroundMark x1="30719" y1="65625" x2="30719" y2="65625"/>
                          <a14:foregroundMark x1="88889" y1="14375" x2="88889" y2="14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89EC996-56B6-E0C1-7219-0E242364764C}"/>
              </a:ext>
            </a:extLst>
          </p:cNvPr>
          <p:cNvGrpSpPr/>
          <p:nvPr/>
        </p:nvGrpSpPr>
        <p:grpSpPr>
          <a:xfrm>
            <a:off x="1744133" y="1835983"/>
            <a:ext cx="1100034" cy="243214"/>
            <a:chOff x="1704309" y="1679346"/>
            <a:chExt cx="1139858" cy="24321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FB3A743-EA3B-929F-8CEA-DB88067BE6BD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BEBF1FA-20B1-9FC1-EEF2-823CC7954150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13E23403-5B54-5F6E-7E57-7476108E1D2A}"/>
              </a:ext>
            </a:extLst>
          </p:cNvPr>
          <p:cNvGrpSpPr/>
          <p:nvPr/>
        </p:nvGrpSpPr>
        <p:grpSpPr>
          <a:xfrm>
            <a:off x="197590" y="3659237"/>
            <a:ext cx="2661064" cy="1056709"/>
            <a:chOff x="197590" y="3789866"/>
            <a:chExt cx="2661064" cy="105670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EA86D7F-38EF-50BC-9026-8F92942FF18A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244DA390-8A41-A98D-42F2-09300F6B522E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DC5BCD-7C2C-B690-204B-AB908097F6E8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DEA5026-4EFA-168C-0B92-3FDB9E09FAFE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1.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17DCD1F-F22E-D2FD-65D3-7599D1D0E601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834AAB44-DC29-9170-A9A2-A986BEF3BF46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5381167-A102-2BB2-B494-57088E7DC272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7F77D257-E96F-416E-EF4D-A183F304106B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571E5CCE-3BCD-41CA-8554-35ABB1E27602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C4A40096-49EA-D5EB-9E79-1315A8A3B5FC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204F36C-7FD8-2597-0336-70C634297186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3A0A14E9-74B1-0774-02B7-870C350D5659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6FCEBF0D-1153-C651-AAA0-BAB7F8F88969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7FDF555-F861-6D86-A7E0-2A9F9D376937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18B77D5C-CC0D-1D9E-9CD2-7D5CA7DDC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F86BE39-9FAA-B0D6-E5EF-D9C057725677}"/>
              </a:ext>
            </a:extLst>
          </p:cNvPr>
          <p:cNvSpPr/>
          <p:nvPr/>
        </p:nvSpPr>
        <p:spPr>
          <a:xfrm>
            <a:off x="205474" y="4942114"/>
            <a:ext cx="2646538" cy="1169126"/>
          </a:xfrm>
          <a:prstGeom prst="rect">
            <a:avLst/>
          </a:prstGeom>
          <a:solidFill>
            <a:schemeClr val="accent5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퀘스트 참고사항 및 금지행위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퀘스트는 매월 </a:t>
            </a:r>
            <a:r>
              <a:rPr lang="en-US" altLang="ko-KR" sz="800" b="1" dirty="0">
                <a:solidFill>
                  <a:srgbClr val="939593"/>
                </a:solidFill>
              </a:rPr>
              <a:t>1</a:t>
            </a:r>
            <a:r>
              <a:rPr lang="ko-KR" altLang="en-US" sz="800" b="1" dirty="0">
                <a:solidFill>
                  <a:srgbClr val="939593"/>
                </a:solidFill>
              </a:rPr>
              <a:t>일부터 말일까지 진행되며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기간 내에 조건을 달성한 경우 미션에 </a:t>
            </a:r>
            <a:r>
              <a:rPr lang="ko-KR" altLang="en-US" sz="800" b="1" dirty="0" err="1">
                <a:solidFill>
                  <a:srgbClr val="939593"/>
                </a:solidFill>
              </a:rPr>
              <a:t>참여됩니다</a:t>
            </a:r>
            <a:r>
              <a:rPr lang="en-US" altLang="ko-KR" sz="800" b="1" dirty="0">
                <a:solidFill>
                  <a:srgbClr val="93959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리뷰를 삭제 또는 수정하여 미션 달성 조건에 충족되지 않을 시 스탬프 획득 및 미션 완료가 취소될 수 있으며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해당 행위가 반복될 시 혜택 지급 대상에서 제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b="1" dirty="0">
              <a:solidFill>
                <a:srgbClr val="939593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C696DF54-B7DA-DB59-CD1C-466C29C459FD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17" y="1394237"/>
            <a:ext cx="2712116" cy="178700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CF8A225D-332C-8C78-4931-B18E0C2ECA5B}"/>
              </a:ext>
            </a:extLst>
          </p:cNvPr>
          <p:cNvSpPr/>
          <p:nvPr/>
        </p:nvSpPr>
        <p:spPr>
          <a:xfrm>
            <a:off x="2082800" y="1405467"/>
            <a:ext cx="74930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D1F50321-A678-C823-5997-D24791BF7A32}"/>
              </a:ext>
            </a:extLst>
          </p:cNvPr>
          <p:cNvGrpSpPr/>
          <p:nvPr/>
        </p:nvGrpSpPr>
        <p:grpSpPr>
          <a:xfrm>
            <a:off x="3451847" y="748627"/>
            <a:ext cx="2721323" cy="5873959"/>
            <a:chOff x="170217" y="746760"/>
            <a:chExt cx="2721323" cy="5873959"/>
          </a:xfrm>
        </p:grpSpPr>
        <p:pic>
          <p:nvPicPr>
            <p:cNvPr id="1035" name="그림 1034">
              <a:extLst>
                <a:ext uri="{FF2B5EF4-FFF2-40B4-BE49-F238E27FC236}">
                  <a16:creationId xmlns:a16="http://schemas.microsoft.com/office/drawing/2014/main" id="{0959ED9E-2718-52F9-5987-CE390123D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43" y="746760"/>
              <a:ext cx="2712117" cy="5873959"/>
            </a:xfrm>
            <a:prstGeom prst="rect">
              <a:avLst/>
            </a:prstGeom>
          </p:spPr>
        </p:pic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9843C0E4-F789-BD17-0520-BD9A2BAE9E3D}"/>
                </a:ext>
              </a:extLst>
            </p:cNvPr>
            <p:cNvSpPr/>
            <p:nvPr/>
          </p:nvSpPr>
          <p:spPr>
            <a:xfrm>
              <a:off x="173477" y="1125047"/>
              <a:ext cx="2718063" cy="5092866"/>
            </a:xfrm>
            <a:prstGeom prst="rect">
              <a:avLst/>
            </a:prstGeom>
            <a:solidFill>
              <a:srgbClr val="FDFE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51BBEF95-6C21-BFBF-622D-C3A7C3A69967}"/>
                </a:ext>
              </a:extLst>
            </p:cNvPr>
            <p:cNvSpPr/>
            <p:nvPr/>
          </p:nvSpPr>
          <p:spPr>
            <a:xfrm>
              <a:off x="172064" y="1065504"/>
              <a:ext cx="2712116" cy="3432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퀘스트 타이틀 배너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1200" b="1" dirty="0" err="1">
                  <a:solidFill>
                    <a:schemeClr val="tx1"/>
                  </a:solidFill>
                </a:rPr>
                <a:t>봄테마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)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038" name="그룹 1037">
              <a:extLst>
                <a:ext uri="{FF2B5EF4-FFF2-40B4-BE49-F238E27FC236}">
                  <a16:creationId xmlns:a16="http://schemas.microsoft.com/office/drawing/2014/main" id="{509A35DC-0F9D-FAE2-6960-10DDAE9DA440}"/>
                </a:ext>
              </a:extLst>
            </p:cNvPr>
            <p:cNvGrpSpPr/>
            <p:nvPr/>
          </p:nvGrpSpPr>
          <p:grpSpPr>
            <a:xfrm>
              <a:off x="191947" y="2439218"/>
              <a:ext cx="2661064" cy="1155220"/>
              <a:chOff x="193966" y="1223059"/>
              <a:chExt cx="2931199" cy="1272491"/>
            </a:xfrm>
          </p:grpSpPr>
          <p:sp>
            <p:nvSpPr>
              <p:cNvPr id="1078" name="사각형: 둥근 모서리 1077">
                <a:extLst>
                  <a:ext uri="{FF2B5EF4-FFF2-40B4-BE49-F238E27FC236}">
                    <a16:creationId xmlns:a16="http://schemas.microsoft.com/office/drawing/2014/main" id="{F156EF19-25C8-D10D-867E-2174387D0C83}"/>
                  </a:ext>
                </a:extLst>
              </p:cNvPr>
              <p:cNvSpPr/>
              <p:nvPr/>
            </p:nvSpPr>
            <p:spPr>
              <a:xfrm>
                <a:off x="193966" y="1223059"/>
                <a:ext cx="2931199" cy="1272491"/>
              </a:xfrm>
              <a:prstGeom prst="roundRect">
                <a:avLst>
                  <a:gd name="adj" fmla="val 824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79" name="사각형: 둥근 모서리 1078">
                <a:extLst>
                  <a:ext uri="{FF2B5EF4-FFF2-40B4-BE49-F238E27FC236}">
                    <a16:creationId xmlns:a16="http://schemas.microsoft.com/office/drawing/2014/main" id="{AD570498-E756-82AA-B967-9E31970A48B9}"/>
                  </a:ext>
                </a:extLst>
              </p:cNvPr>
              <p:cNvSpPr/>
              <p:nvPr/>
            </p:nvSpPr>
            <p:spPr>
              <a:xfrm>
                <a:off x="200821" y="1277075"/>
                <a:ext cx="2917029" cy="19676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>
                    <a:solidFill>
                      <a:schemeClr val="tx1"/>
                    </a:solidFill>
                  </a:rPr>
                  <a:t>가볼래터를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활용해 보자</a:t>
                </a:r>
              </a:p>
            </p:txBody>
          </p:sp>
          <p:sp>
            <p:nvSpPr>
              <p:cNvPr id="1080" name="직사각형 1079">
                <a:extLst>
                  <a:ext uri="{FF2B5EF4-FFF2-40B4-BE49-F238E27FC236}">
                    <a16:creationId xmlns:a16="http://schemas.microsoft.com/office/drawing/2014/main" id="{7AEFE606-DFAC-12D8-A91F-5C58241AC5BE}"/>
                  </a:ext>
                </a:extLst>
              </p:cNvPr>
              <p:cNvSpPr/>
              <p:nvPr/>
            </p:nvSpPr>
            <p:spPr>
              <a:xfrm>
                <a:off x="195262" y="1477704"/>
                <a:ext cx="2929903" cy="138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</a:rPr>
                  <a:t>가볼래터에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참여하여 할인 쿠폰을 받아 보세요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1" name="사각형: 둥근 모서리 1080">
                <a:extLst>
                  <a:ext uri="{FF2B5EF4-FFF2-40B4-BE49-F238E27FC236}">
                    <a16:creationId xmlns:a16="http://schemas.microsoft.com/office/drawing/2014/main" id="{8DB9DD1A-8363-F1C9-9EB5-9E50EF2D4203}"/>
                  </a:ext>
                </a:extLst>
              </p:cNvPr>
              <p:cNvSpPr/>
              <p:nvPr/>
            </p:nvSpPr>
            <p:spPr>
              <a:xfrm>
                <a:off x="258501" y="2225688"/>
                <a:ext cx="2797215" cy="22117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b="1" dirty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sz="700" b="1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 구독 하기 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0/1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2" name="이등변 삼각형 1081">
                <a:extLst>
                  <a:ext uri="{FF2B5EF4-FFF2-40B4-BE49-F238E27FC236}">
                    <a16:creationId xmlns:a16="http://schemas.microsoft.com/office/drawing/2014/main" id="{0266073D-62E7-B7EC-1F12-542CEB2CABFF}"/>
                  </a:ext>
                </a:extLst>
              </p:cNvPr>
              <p:cNvSpPr/>
              <p:nvPr/>
            </p:nvSpPr>
            <p:spPr>
              <a:xfrm>
                <a:off x="1027540" y="2170190"/>
                <a:ext cx="98527" cy="65653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83" name="직선 연결선 1082">
                <a:extLst>
                  <a:ext uri="{FF2B5EF4-FFF2-40B4-BE49-F238E27FC236}">
                    <a16:creationId xmlns:a16="http://schemas.microsoft.com/office/drawing/2014/main" id="{797BD401-23D8-B643-16B6-E13B8751F918}"/>
                  </a:ext>
                </a:extLst>
              </p:cNvPr>
              <p:cNvCxnSpPr>
                <a:stCxn id="1086" idx="6"/>
                <a:endCxn id="1090" idx="2"/>
              </p:cNvCxnSpPr>
              <p:nvPr/>
            </p:nvCxnSpPr>
            <p:spPr>
              <a:xfrm>
                <a:off x="731134" y="1926222"/>
                <a:ext cx="1857737" cy="675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84" name="그룹 1083">
                <a:extLst>
                  <a:ext uri="{FF2B5EF4-FFF2-40B4-BE49-F238E27FC236}">
                    <a16:creationId xmlns:a16="http://schemas.microsoft.com/office/drawing/2014/main" id="{D1091196-3A8F-A7F8-F465-3C447FBF561A}"/>
                  </a:ext>
                </a:extLst>
              </p:cNvPr>
              <p:cNvGrpSpPr/>
              <p:nvPr/>
            </p:nvGrpSpPr>
            <p:grpSpPr>
              <a:xfrm>
                <a:off x="254642" y="1687976"/>
                <a:ext cx="2813007" cy="476492"/>
                <a:chOff x="304800" y="1761281"/>
                <a:chExt cx="2311900" cy="391610"/>
              </a:xfrm>
              <a:solidFill>
                <a:schemeClr val="bg1"/>
              </a:solidFill>
            </p:grpSpPr>
            <p:sp>
              <p:nvSpPr>
                <p:cNvPr id="1086" name="타원 1085">
                  <a:extLst>
                    <a:ext uri="{FF2B5EF4-FFF2-40B4-BE49-F238E27FC236}">
                      <a16:creationId xmlns:a16="http://schemas.microsoft.com/office/drawing/2014/main" id="{C84D6982-E7F2-38B7-3275-FECE50731FB2}"/>
                    </a:ext>
                  </a:extLst>
                </p:cNvPr>
                <p:cNvSpPr/>
                <p:nvPr/>
              </p:nvSpPr>
              <p:spPr>
                <a:xfrm>
                  <a:off x="30480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7" name="타원 1086">
                  <a:extLst>
                    <a:ext uri="{FF2B5EF4-FFF2-40B4-BE49-F238E27FC236}">
                      <a16:creationId xmlns:a16="http://schemas.microsoft.com/office/drawing/2014/main" id="{8C327C7E-13FD-682F-0D90-E931DCC52E15}"/>
                    </a:ext>
                  </a:extLst>
                </p:cNvPr>
                <p:cNvSpPr/>
                <p:nvPr/>
              </p:nvSpPr>
              <p:spPr>
                <a:xfrm>
                  <a:off x="789972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8" name="타원 1087">
                  <a:extLst>
                    <a:ext uri="{FF2B5EF4-FFF2-40B4-BE49-F238E27FC236}">
                      <a16:creationId xmlns:a16="http://schemas.microsoft.com/office/drawing/2014/main" id="{FD4DD027-211D-BD1A-CBB0-CBBEC5BF16F8}"/>
                    </a:ext>
                  </a:extLst>
                </p:cNvPr>
                <p:cNvSpPr/>
                <p:nvPr/>
              </p:nvSpPr>
              <p:spPr>
                <a:xfrm>
                  <a:off x="1264945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89" name="타원 1088">
                  <a:extLst>
                    <a:ext uri="{FF2B5EF4-FFF2-40B4-BE49-F238E27FC236}">
                      <a16:creationId xmlns:a16="http://schemas.microsoft.com/office/drawing/2014/main" id="{F8C226FC-8F8D-796C-174E-C699F5E83AE9}"/>
                    </a:ext>
                  </a:extLst>
                </p:cNvPr>
                <p:cNvSpPr/>
                <p:nvPr/>
              </p:nvSpPr>
              <p:spPr>
                <a:xfrm>
                  <a:off x="1739918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90" name="타원 1089">
                  <a:extLst>
                    <a:ext uri="{FF2B5EF4-FFF2-40B4-BE49-F238E27FC236}">
                      <a16:creationId xmlns:a16="http://schemas.microsoft.com/office/drawing/2014/main" id="{8594FA28-32E7-9F47-3E5C-3C7314237C0A}"/>
                    </a:ext>
                  </a:extLst>
                </p:cNvPr>
                <p:cNvSpPr/>
                <p:nvPr/>
              </p:nvSpPr>
              <p:spPr>
                <a:xfrm>
                  <a:off x="222509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85" name="Picture 2" descr="element yellow flower icon 10862328 PNG">
                <a:extLst>
                  <a:ext uri="{FF2B5EF4-FFF2-40B4-BE49-F238E27FC236}">
                    <a16:creationId xmlns:a16="http://schemas.microsoft.com/office/drawing/2014/main" id="{E7378BAF-917A-46DF-0740-A2D2E129C1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918" y="1732922"/>
                <a:ext cx="386600" cy="38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7734F821-2CF1-BFE6-A0E6-440C734BE9C7}"/>
                </a:ext>
              </a:extLst>
            </p:cNvPr>
            <p:cNvGrpSpPr/>
            <p:nvPr/>
          </p:nvGrpSpPr>
          <p:grpSpPr>
            <a:xfrm>
              <a:off x="172063" y="2142997"/>
              <a:ext cx="2712117" cy="241684"/>
              <a:chOff x="172063" y="910540"/>
              <a:chExt cx="3085269" cy="266218"/>
            </a:xfrm>
          </p:grpSpPr>
          <p:grpSp>
            <p:nvGrpSpPr>
              <p:cNvPr id="1074" name="그룹 1073">
                <a:extLst>
                  <a:ext uri="{FF2B5EF4-FFF2-40B4-BE49-F238E27FC236}">
                    <a16:creationId xmlns:a16="http://schemas.microsoft.com/office/drawing/2014/main" id="{D5C60992-05DE-D6F7-94AB-E82FA06B5E94}"/>
                  </a:ext>
                </a:extLst>
              </p:cNvPr>
              <p:cNvGrpSpPr/>
              <p:nvPr/>
            </p:nvGrpSpPr>
            <p:grpSpPr>
              <a:xfrm>
                <a:off x="172063" y="910540"/>
                <a:ext cx="2050437" cy="266218"/>
                <a:chOff x="172064" y="910540"/>
                <a:chExt cx="2374661" cy="266218"/>
              </a:xfrm>
              <a:solidFill>
                <a:schemeClr val="bg1"/>
              </a:solidFill>
            </p:grpSpPr>
            <p:sp>
              <p:nvSpPr>
                <p:cNvPr id="1076" name="사각형: 둥근 모서리 1075">
                  <a:extLst>
                    <a:ext uri="{FF2B5EF4-FFF2-40B4-BE49-F238E27FC236}">
                      <a16:creationId xmlns:a16="http://schemas.microsoft.com/office/drawing/2014/main" id="{7B478A96-3CF4-4538-BDFE-429F99B88467}"/>
                    </a:ext>
                  </a:extLst>
                </p:cNvPr>
                <p:cNvSpPr/>
                <p:nvPr/>
              </p:nvSpPr>
              <p:spPr>
                <a:xfrm>
                  <a:off x="172064" y="910540"/>
                  <a:ext cx="1178121" cy="266218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b="1" dirty="0">
                      <a:solidFill>
                        <a:schemeClr val="bg1"/>
                      </a:solidFill>
                    </a:rPr>
                    <a:t>스페셜</a:t>
                  </a:r>
                </a:p>
              </p:txBody>
            </p:sp>
            <p:sp>
              <p:nvSpPr>
                <p:cNvPr id="1077" name="사각형: 둥근 모서리 1076">
                  <a:extLst>
                    <a:ext uri="{FF2B5EF4-FFF2-40B4-BE49-F238E27FC236}">
                      <a16:creationId xmlns:a16="http://schemas.microsoft.com/office/drawing/2014/main" id="{D8730AC4-AA55-EB9D-DB85-47D3221BA218}"/>
                    </a:ext>
                  </a:extLst>
                </p:cNvPr>
                <p:cNvSpPr/>
                <p:nvPr/>
              </p:nvSpPr>
              <p:spPr>
                <a:xfrm>
                  <a:off x="1368604" y="910540"/>
                  <a:ext cx="1178121" cy="266218"/>
                </a:xfrm>
                <a:prstGeom prst="roundRect">
                  <a:avLst/>
                </a:prstGeom>
                <a:grpFill/>
                <a:ln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b="1" dirty="0">
                      <a:solidFill>
                        <a:schemeClr val="tx1"/>
                      </a:solidFill>
                    </a:rPr>
                    <a:t>한정</a:t>
                  </a:r>
                </a:p>
              </p:txBody>
            </p:sp>
          </p:grpSp>
          <p:sp>
            <p:nvSpPr>
              <p:cNvPr id="1075" name="사각형: 둥근 모서리 1074">
                <a:extLst>
                  <a:ext uri="{FF2B5EF4-FFF2-40B4-BE49-F238E27FC236}">
                    <a16:creationId xmlns:a16="http://schemas.microsoft.com/office/drawing/2014/main" id="{4DA53A02-D411-26AA-8DF1-81663C19DB75}"/>
                  </a:ext>
                </a:extLst>
              </p:cNvPr>
              <p:cNvSpPr/>
              <p:nvPr/>
            </p:nvSpPr>
            <p:spPr>
              <a:xfrm>
                <a:off x="2240066" y="910540"/>
                <a:ext cx="1017266" cy="26621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완료</a:t>
                </a:r>
              </a:p>
            </p:txBody>
          </p:sp>
        </p:grpSp>
        <p:grpSp>
          <p:nvGrpSpPr>
            <p:cNvPr id="1040" name="그룹 1039">
              <a:extLst>
                <a:ext uri="{FF2B5EF4-FFF2-40B4-BE49-F238E27FC236}">
                  <a16:creationId xmlns:a16="http://schemas.microsoft.com/office/drawing/2014/main" id="{26371872-CA13-6D7B-6003-A68DBB3037C2}"/>
                </a:ext>
              </a:extLst>
            </p:cNvPr>
            <p:cNvGrpSpPr/>
            <p:nvPr/>
          </p:nvGrpSpPr>
          <p:grpSpPr>
            <a:xfrm>
              <a:off x="247032" y="1589629"/>
              <a:ext cx="484243" cy="511884"/>
              <a:chOff x="6922723" y="3061823"/>
              <a:chExt cx="533400" cy="563847"/>
            </a:xfrm>
          </p:grpSpPr>
          <p:pic>
            <p:nvPicPr>
              <p:cNvPr id="1072" name="Picture 20" descr="Image Generation AI] CG Avatar Replacement using Stable Diffusion –  OpenFashion">
                <a:extLst>
                  <a:ext uri="{FF2B5EF4-FFF2-40B4-BE49-F238E27FC236}">
                    <a16:creationId xmlns:a16="http://schemas.microsoft.com/office/drawing/2014/main" id="{A881F853-4A10-C39C-8FBF-4BA896018C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9714" b="100000" l="4950" r="95710">
                            <a14:foregroundMark x1="41254" y1="96571" x2="41254" y2="96571"/>
                            <a14:foregroundMark x1="33663" y1="97714" x2="33663" y2="97714"/>
                            <a14:foregroundMark x1="28713" y1="97143" x2="28713" y2="97143"/>
                            <a14:foregroundMark x1="42244" y1="57143" x2="42244" y2="571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957018" y="3061823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73" name="타원 1072">
                <a:extLst>
                  <a:ext uri="{FF2B5EF4-FFF2-40B4-BE49-F238E27FC236}">
                    <a16:creationId xmlns:a16="http://schemas.microsoft.com/office/drawing/2014/main" id="{41023C62-4395-7561-72DC-17A689902866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6B1713F4-4366-CB6B-860F-9BD6C9D0E4D7}"/>
                </a:ext>
              </a:extLst>
            </p:cNvPr>
            <p:cNvSpPr/>
            <p:nvPr/>
          </p:nvSpPr>
          <p:spPr>
            <a:xfrm>
              <a:off x="699860" y="1586803"/>
              <a:ext cx="1603232" cy="496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000" b="1" dirty="0">
                  <a:solidFill>
                    <a:schemeClr val="tx1"/>
                  </a:solidFill>
                </a:rPr>
                <a:t>준석지수아빠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: 999,999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</a:rPr>
                <a:t>(Point:999,999,999)</a:t>
              </a:r>
            </a:p>
          </p:txBody>
        </p:sp>
        <p:grpSp>
          <p:nvGrpSpPr>
            <p:cNvPr id="1042" name="그룹 1041">
              <a:extLst>
                <a:ext uri="{FF2B5EF4-FFF2-40B4-BE49-F238E27FC236}">
                  <a16:creationId xmlns:a16="http://schemas.microsoft.com/office/drawing/2014/main" id="{199A1F47-3565-FCD1-717C-AB4740DE1A7C}"/>
                </a:ext>
              </a:extLst>
            </p:cNvPr>
            <p:cNvGrpSpPr/>
            <p:nvPr/>
          </p:nvGrpSpPr>
          <p:grpSpPr>
            <a:xfrm>
              <a:off x="1701123" y="1579678"/>
              <a:ext cx="1151889" cy="219367"/>
              <a:chOff x="807087" y="2053698"/>
              <a:chExt cx="1646089" cy="313483"/>
            </a:xfrm>
          </p:grpSpPr>
          <p:pic>
            <p:nvPicPr>
              <p:cNvPr id="1066" name="Picture 22">
                <a:extLst>
                  <a:ext uri="{FF2B5EF4-FFF2-40B4-BE49-F238E27FC236}">
                    <a16:creationId xmlns:a16="http://schemas.microsoft.com/office/drawing/2014/main" id="{6E306903-C205-6DBE-B7A0-F7278C5990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174" b="90826" l="8696" r="88696">
                            <a14:foregroundMark x1="12174" y1="72477" x2="12174" y2="72477"/>
                            <a14:foregroundMark x1="20870" y1="82569" x2="20870" y2="82569"/>
                            <a14:foregroundMark x1="48696" y1="91743" x2="48696" y2="917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07087" y="2053698"/>
                <a:ext cx="304599" cy="2915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7" name="Picture 22">
                <a:extLst>
                  <a:ext uri="{FF2B5EF4-FFF2-40B4-BE49-F238E27FC236}">
                    <a16:creationId xmlns:a16="http://schemas.microsoft.com/office/drawing/2014/main" id="{B0923DFD-2FA3-4402-EBC3-E57A4F740C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9174" b="89908" l="7895" r="88596">
                            <a14:foregroundMark x1="42105" y1="10092" x2="42105" y2="10092"/>
                            <a14:foregroundMark x1="87719" y1="44954" x2="87719" y2="44954"/>
                            <a14:foregroundMark x1="52632" y1="90826" x2="52632" y2="908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74927" y="2061358"/>
                <a:ext cx="298386" cy="285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8" name="타원 1067">
                <a:extLst>
                  <a:ext uri="{FF2B5EF4-FFF2-40B4-BE49-F238E27FC236}">
                    <a16:creationId xmlns:a16="http://schemas.microsoft.com/office/drawing/2014/main" id="{D3D42536-B333-6A1A-F9D1-FEB95511A656}"/>
                  </a:ext>
                </a:extLst>
              </p:cNvPr>
              <p:cNvSpPr/>
              <p:nvPr/>
            </p:nvSpPr>
            <p:spPr>
              <a:xfrm>
                <a:off x="1368626" y="2080340"/>
                <a:ext cx="247650" cy="247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9" name="타원 1068">
                <a:extLst>
                  <a:ext uri="{FF2B5EF4-FFF2-40B4-BE49-F238E27FC236}">
                    <a16:creationId xmlns:a16="http://schemas.microsoft.com/office/drawing/2014/main" id="{AA4D07F5-B07A-5F01-E81A-4BB0CE8FC56C}"/>
                  </a:ext>
                </a:extLst>
              </p:cNvPr>
              <p:cNvSpPr/>
              <p:nvPr/>
            </p:nvSpPr>
            <p:spPr>
              <a:xfrm>
                <a:off x="1639483" y="2080340"/>
                <a:ext cx="247650" cy="247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70" name="타원 1069">
                <a:extLst>
                  <a:ext uri="{FF2B5EF4-FFF2-40B4-BE49-F238E27FC236}">
                    <a16:creationId xmlns:a16="http://schemas.microsoft.com/office/drawing/2014/main" id="{B899FC1D-B095-5F01-3B96-1C5E77572BE1}"/>
                  </a:ext>
                </a:extLst>
              </p:cNvPr>
              <p:cNvSpPr/>
              <p:nvPr/>
            </p:nvSpPr>
            <p:spPr>
              <a:xfrm>
                <a:off x="1908253" y="2080340"/>
                <a:ext cx="247650" cy="247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71" name="Picture 24" descr="Edit Icon PNG vector in SVG, PDF, AI, CDR format">
                <a:extLst>
                  <a:ext uri="{FF2B5EF4-FFF2-40B4-BE49-F238E27FC236}">
                    <a16:creationId xmlns:a16="http://schemas.microsoft.com/office/drawing/2014/main" id="{57D6EA2A-945A-C9D1-24B5-E9E82A2A14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250" b="98125" l="0" r="100000">
                            <a14:foregroundMark x1="52288" y1="46875" x2="52288" y2="46875"/>
                            <a14:foregroundMark x1="30719" y1="65625" x2="30719" y2="65625"/>
                            <a14:foregroundMark x1="88889" y1="14375" x2="88889" y2="14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62103" y="2059692"/>
                <a:ext cx="291073" cy="307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43" name="그룹 1042">
              <a:extLst>
                <a:ext uri="{FF2B5EF4-FFF2-40B4-BE49-F238E27FC236}">
                  <a16:creationId xmlns:a16="http://schemas.microsoft.com/office/drawing/2014/main" id="{1FD5E422-9903-9D22-E44B-EF223DDA9CDE}"/>
                </a:ext>
              </a:extLst>
            </p:cNvPr>
            <p:cNvGrpSpPr/>
            <p:nvPr/>
          </p:nvGrpSpPr>
          <p:grpSpPr>
            <a:xfrm>
              <a:off x="1744133" y="1835983"/>
              <a:ext cx="1100034" cy="243214"/>
              <a:chOff x="1704309" y="1679346"/>
              <a:chExt cx="1139858" cy="243214"/>
            </a:xfrm>
          </p:grpSpPr>
          <p:sp>
            <p:nvSpPr>
              <p:cNvPr id="1064" name="사각형: 둥근 모서리 1063">
                <a:extLst>
                  <a:ext uri="{FF2B5EF4-FFF2-40B4-BE49-F238E27FC236}">
                    <a16:creationId xmlns:a16="http://schemas.microsoft.com/office/drawing/2014/main" id="{17341CAD-063D-02C7-0FF3-5BF99CCD56E0}"/>
                  </a:ext>
                </a:extLst>
              </p:cNvPr>
              <p:cNvSpPr/>
              <p:nvPr/>
            </p:nvSpPr>
            <p:spPr>
              <a:xfrm>
                <a:off x="2283610" y="1679346"/>
                <a:ext cx="560557" cy="2416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랭킹</a:t>
                </a:r>
              </a:p>
            </p:txBody>
          </p:sp>
          <p:sp>
            <p:nvSpPr>
              <p:cNvPr id="1065" name="사각형: 둥근 모서리 1064">
                <a:extLst>
                  <a:ext uri="{FF2B5EF4-FFF2-40B4-BE49-F238E27FC236}">
                    <a16:creationId xmlns:a16="http://schemas.microsoft.com/office/drawing/2014/main" id="{E01664C8-65D1-3661-23FF-1725AB52ACC6}"/>
                  </a:ext>
                </a:extLst>
              </p:cNvPr>
              <p:cNvSpPr/>
              <p:nvPr/>
            </p:nvSpPr>
            <p:spPr>
              <a:xfrm>
                <a:off x="1704309" y="1680876"/>
                <a:ext cx="560557" cy="2416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이벤트</a:t>
                </a:r>
              </a:p>
            </p:txBody>
          </p:sp>
        </p:grpSp>
        <p:grpSp>
          <p:nvGrpSpPr>
            <p:cNvPr id="1044" name="그룹 1043">
              <a:extLst>
                <a:ext uri="{FF2B5EF4-FFF2-40B4-BE49-F238E27FC236}">
                  <a16:creationId xmlns:a16="http://schemas.microsoft.com/office/drawing/2014/main" id="{615A124A-8C89-EF57-074E-F364962F87B9}"/>
                </a:ext>
              </a:extLst>
            </p:cNvPr>
            <p:cNvGrpSpPr/>
            <p:nvPr/>
          </p:nvGrpSpPr>
          <p:grpSpPr>
            <a:xfrm>
              <a:off x="197590" y="3659237"/>
              <a:ext cx="2661064" cy="1056709"/>
              <a:chOff x="197590" y="3789866"/>
              <a:chExt cx="2661064" cy="1056709"/>
            </a:xfrm>
          </p:grpSpPr>
          <p:sp>
            <p:nvSpPr>
              <p:cNvPr id="1048" name="사각형: 둥근 모서리 1047">
                <a:extLst>
                  <a:ext uri="{FF2B5EF4-FFF2-40B4-BE49-F238E27FC236}">
                    <a16:creationId xmlns:a16="http://schemas.microsoft.com/office/drawing/2014/main" id="{63C94CCA-D38D-0CCE-B7B0-70E6A223CDF0}"/>
                  </a:ext>
                </a:extLst>
              </p:cNvPr>
              <p:cNvSpPr/>
              <p:nvPr/>
            </p:nvSpPr>
            <p:spPr>
              <a:xfrm>
                <a:off x="197590" y="3789866"/>
                <a:ext cx="2661064" cy="1056709"/>
              </a:xfrm>
              <a:prstGeom prst="roundRect">
                <a:avLst>
                  <a:gd name="adj" fmla="val 8242"/>
                </a:avLst>
              </a:prstGeom>
              <a:solidFill>
                <a:schemeClr val="bg1"/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9" name="사각형: 둥근 모서리 1048">
                <a:extLst>
                  <a:ext uri="{FF2B5EF4-FFF2-40B4-BE49-F238E27FC236}">
                    <a16:creationId xmlns:a16="http://schemas.microsoft.com/office/drawing/2014/main" id="{555243F5-4CCB-4203-9068-99FA787AE560}"/>
                  </a:ext>
                </a:extLst>
              </p:cNvPr>
              <p:cNvSpPr/>
              <p:nvPr/>
            </p:nvSpPr>
            <p:spPr>
              <a:xfrm>
                <a:off x="202406" y="3838903"/>
                <a:ext cx="2649605" cy="178635"/>
              </a:xfrm>
              <a:prstGeom prst="roundRect">
                <a:avLst>
                  <a:gd name="adj" fmla="val 18000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>
                    <a:solidFill>
                      <a:schemeClr val="tx1"/>
                    </a:solidFill>
                  </a:rPr>
                  <a:t>가볼래터를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활용해 보자</a:t>
                </a:r>
              </a:p>
            </p:txBody>
          </p:sp>
          <p:sp>
            <p:nvSpPr>
              <p:cNvPr id="1050" name="직사각형 1049">
                <a:extLst>
                  <a:ext uri="{FF2B5EF4-FFF2-40B4-BE49-F238E27FC236}">
                    <a16:creationId xmlns:a16="http://schemas.microsoft.com/office/drawing/2014/main" id="{7B7D99EA-A379-CEAC-5BB9-3912A3E01D85}"/>
                  </a:ext>
                </a:extLst>
              </p:cNvPr>
              <p:cNvSpPr/>
              <p:nvPr/>
            </p:nvSpPr>
            <p:spPr>
              <a:xfrm>
                <a:off x="198766" y="4021042"/>
                <a:ext cx="2659887" cy="126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</a:rPr>
                  <a:t>가볼래터에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참여하여 할인 쿠폰을 받아 보세요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1" name="사각형: 둥근 모서리 1050">
                <a:extLst>
                  <a:ext uri="{FF2B5EF4-FFF2-40B4-BE49-F238E27FC236}">
                    <a16:creationId xmlns:a16="http://schemas.microsoft.com/office/drawing/2014/main" id="{9C10C717-5327-67AD-9733-60B475047343}"/>
                  </a:ext>
                </a:extLst>
              </p:cNvPr>
              <p:cNvSpPr/>
              <p:nvPr/>
            </p:nvSpPr>
            <p:spPr>
              <a:xfrm>
                <a:off x="256177" y="4588008"/>
                <a:ext cx="2539428" cy="20079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b="1" dirty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sz="700" b="1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 구독 하기 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0/1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2" name="타원 1051">
                <a:extLst>
                  <a:ext uri="{FF2B5EF4-FFF2-40B4-BE49-F238E27FC236}">
                    <a16:creationId xmlns:a16="http://schemas.microsoft.com/office/drawing/2014/main" id="{75CAB19D-81A5-E498-399A-A0B41BF3C03B}"/>
                  </a:ext>
                </a:extLst>
              </p:cNvPr>
              <p:cNvSpPr/>
              <p:nvPr/>
            </p:nvSpPr>
            <p:spPr>
              <a:xfrm>
                <a:off x="252675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3" name="이등변 삼각형 1052">
                <a:extLst>
                  <a:ext uri="{FF2B5EF4-FFF2-40B4-BE49-F238E27FC236}">
                    <a16:creationId xmlns:a16="http://schemas.microsoft.com/office/drawing/2014/main" id="{35CBF5B5-C55D-0E91-C34E-B4E725AD4195}"/>
                  </a:ext>
                </a:extLst>
              </p:cNvPr>
              <p:cNvSpPr/>
              <p:nvPr/>
            </p:nvSpPr>
            <p:spPr>
              <a:xfrm>
                <a:off x="790061" y="4547213"/>
                <a:ext cx="68505" cy="4564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054" name="Picture 2" descr="element yellow flower icon 10862328 PNG">
                <a:extLst>
                  <a:ext uri="{FF2B5EF4-FFF2-40B4-BE49-F238E27FC236}">
                    <a16:creationId xmlns:a16="http://schemas.microsoft.com/office/drawing/2014/main" id="{D75EEE53-2E18-CB44-841C-2BC8A8F303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1373" y="4243187"/>
                <a:ext cx="268798" cy="268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5" name="직사각형 1054">
                <a:extLst>
                  <a:ext uri="{FF2B5EF4-FFF2-40B4-BE49-F238E27FC236}">
                    <a16:creationId xmlns:a16="http://schemas.microsoft.com/office/drawing/2014/main" id="{E93CF246-C46E-E591-EE11-0C7BDF4BAB4F}"/>
                  </a:ext>
                </a:extLst>
              </p:cNvPr>
              <p:cNvSpPr/>
              <p:nvPr/>
            </p:nvSpPr>
            <p:spPr>
              <a:xfrm>
                <a:off x="637328" y="4262068"/>
                <a:ext cx="383024" cy="216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10p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56" name="직사각형 1055">
                <a:extLst>
                  <a:ext uri="{FF2B5EF4-FFF2-40B4-BE49-F238E27FC236}">
                    <a16:creationId xmlns:a16="http://schemas.microsoft.com/office/drawing/2014/main" id="{1DB32562-6E8C-FBF7-8E35-419012C56BB2}"/>
                  </a:ext>
                </a:extLst>
              </p:cNvPr>
              <p:cNvSpPr/>
              <p:nvPr/>
            </p:nvSpPr>
            <p:spPr>
              <a:xfrm>
                <a:off x="588169" y="4361975"/>
                <a:ext cx="1774031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7" name="타원 1056">
                <a:extLst>
                  <a:ext uri="{FF2B5EF4-FFF2-40B4-BE49-F238E27FC236}">
                    <a16:creationId xmlns:a16="http://schemas.microsoft.com/office/drawing/2014/main" id="{3640B4A8-C608-C482-DAC9-DB7DDF804327}"/>
                  </a:ext>
                </a:extLst>
              </p:cNvPr>
              <p:cNvSpPr/>
              <p:nvPr/>
            </p:nvSpPr>
            <p:spPr>
              <a:xfrm>
                <a:off x="663126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58" name="타원 1057">
                <a:extLst>
                  <a:ext uri="{FF2B5EF4-FFF2-40B4-BE49-F238E27FC236}">
                    <a16:creationId xmlns:a16="http://schemas.microsoft.com/office/drawing/2014/main" id="{2E9117F1-28D3-F0DE-EBD1-2EB11AA21778}"/>
                  </a:ext>
                </a:extLst>
              </p:cNvPr>
              <p:cNvSpPr/>
              <p:nvPr/>
            </p:nvSpPr>
            <p:spPr>
              <a:xfrm>
                <a:off x="1064950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9" name="타원 1058">
                <a:extLst>
                  <a:ext uri="{FF2B5EF4-FFF2-40B4-BE49-F238E27FC236}">
                    <a16:creationId xmlns:a16="http://schemas.microsoft.com/office/drawing/2014/main" id="{82C3E4DD-8E59-8FD0-651A-559FBF4A403E}"/>
                  </a:ext>
                </a:extLst>
              </p:cNvPr>
              <p:cNvSpPr/>
              <p:nvPr/>
            </p:nvSpPr>
            <p:spPr>
              <a:xfrm>
                <a:off x="1466773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0" name="타원 1059">
                <a:extLst>
                  <a:ext uri="{FF2B5EF4-FFF2-40B4-BE49-F238E27FC236}">
                    <a16:creationId xmlns:a16="http://schemas.microsoft.com/office/drawing/2014/main" id="{0D42ADA7-B8DF-2466-DD23-5B9FD6C8C888}"/>
                  </a:ext>
                </a:extLst>
              </p:cNvPr>
              <p:cNvSpPr/>
              <p:nvPr/>
            </p:nvSpPr>
            <p:spPr>
              <a:xfrm>
                <a:off x="1877224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061" name="그룹 1060">
                <a:extLst>
                  <a:ext uri="{FF2B5EF4-FFF2-40B4-BE49-F238E27FC236}">
                    <a16:creationId xmlns:a16="http://schemas.microsoft.com/office/drawing/2014/main" id="{09E1E675-CA9F-A0CF-B4D7-0A8E9C848432}"/>
                  </a:ext>
                </a:extLst>
              </p:cNvPr>
              <p:cNvGrpSpPr/>
              <p:nvPr/>
            </p:nvGrpSpPr>
            <p:grpSpPr>
              <a:xfrm>
                <a:off x="2340768" y="4112261"/>
                <a:ext cx="468246" cy="473955"/>
                <a:chOff x="2287676" y="4039705"/>
                <a:chExt cx="502288" cy="508412"/>
              </a:xfrm>
            </p:grpSpPr>
            <p:sp>
              <p:nvSpPr>
                <p:cNvPr id="1062" name="타원 1061">
                  <a:extLst>
                    <a:ext uri="{FF2B5EF4-FFF2-40B4-BE49-F238E27FC236}">
                      <a16:creationId xmlns:a16="http://schemas.microsoft.com/office/drawing/2014/main" id="{632B78A8-B248-0761-0818-506CEE800984}"/>
                    </a:ext>
                  </a:extLst>
                </p:cNvPr>
                <p:cNvSpPr/>
                <p:nvPr/>
              </p:nvSpPr>
              <p:spPr>
                <a:xfrm>
                  <a:off x="2293318" y="4051472"/>
                  <a:ext cx="496646" cy="4966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063" name="그림 1062">
                  <a:extLst>
                    <a:ext uri="{FF2B5EF4-FFF2-40B4-BE49-F238E27FC236}">
                      <a16:creationId xmlns:a16="http://schemas.microsoft.com/office/drawing/2014/main" id="{FBFB4F3F-5030-F804-8B80-74753866ED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9748" b="90566" l="9797" r="89865">
                              <a14:foregroundMark x1="29054" y1="34906" x2="32432" y2="44025"/>
                              <a14:foregroundMark x1="43581" y1="36478" x2="43581" y2="36478"/>
                              <a14:foregroundMark x1="60135" y1="47170" x2="60135" y2="47170"/>
                              <a14:foregroundMark x1="63851" y1="44654" x2="63851" y2="44654"/>
                              <a14:foregroundMark x1="65541" y1="43396" x2="65541" y2="43396"/>
                              <a14:foregroundMark x1="53041" y1="71384" x2="53041" y2="71384"/>
                              <a14:foregroundMark x1="57770" y1="63522" x2="57770" y2="63522"/>
                              <a14:foregroundMark x1="57770" y1="63522" x2="57770" y2="63522"/>
                              <a14:foregroundMark x1="57095" y1="53774" x2="57095" y2="53774"/>
                              <a14:foregroundMark x1="27703" y1="33962" x2="27703" y2="33962"/>
                              <a14:foregroundMark x1="27365" y1="37107" x2="27365" y2="37107"/>
                              <a14:foregroundMark x1="28041" y1="44969" x2="28041" y2="44969"/>
                              <a14:foregroundMark x1="51689" y1="70126" x2="51689" y2="70126"/>
                              <a14:foregroundMark x1="68581" y1="90566" x2="68581" y2="905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7676" y="4039705"/>
                  <a:ext cx="466345" cy="501005"/>
                </a:xfrm>
                <a:prstGeom prst="rect">
                  <a:avLst/>
                </a:prstGeom>
              </p:spPr>
            </p:pic>
          </p:grpSp>
        </p:grp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E3DFB330-CA2D-5B84-57CB-8B4E828B0F38}"/>
                </a:ext>
              </a:extLst>
            </p:cNvPr>
            <p:cNvSpPr/>
            <p:nvPr/>
          </p:nvSpPr>
          <p:spPr>
            <a:xfrm>
              <a:off x="205474" y="4942114"/>
              <a:ext cx="2646538" cy="116912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800" b="1" dirty="0">
                  <a:solidFill>
                    <a:srgbClr val="939593"/>
                  </a:solidFill>
                </a:rPr>
                <a:t>퀘스트 참고사항 및 금지행위</a:t>
              </a:r>
              <a:endParaRPr lang="en-US" altLang="ko-KR" sz="800" b="1" dirty="0">
                <a:solidFill>
                  <a:srgbClr val="939593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b="1" dirty="0">
                  <a:solidFill>
                    <a:srgbClr val="939593"/>
                  </a:solidFill>
                </a:rPr>
                <a:t> ● 퀘스트는 매월 </a:t>
              </a:r>
              <a:r>
                <a:rPr lang="en-US" altLang="ko-KR" sz="800" b="1" dirty="0">
                  <a:solidFill>
                    <a:srgbClr val="939593"/>
                  </a:solidFill>
                </a:rPr>
                <a:t>1</a:t>
              </a:r>
              <a:r>
                <a:rPr lang="ko-KR" altLang="en-US" sz="800" b="1" dirty="0">
                  <a:solidFill>
                    <a:srgbClr val="939593"/>
                  </a:solidFill>
                </a:rPr>
                <a:t>일부터 말일까지 진행되며</a:t>
              </a:r>
              <a:r>
                <a:rPr lang="en-US" altLang="ko-KR" sz="800" b="1" dirty="0">
                  <a:solidFill>
                    <a:srgbClr val="939593"/>
                  </a:solidFill>
                </a:rPr>
                <a:t>, </a:t>
              </a:r>
              <a:r>
                <a:rPr lang="ko-KR" altLang="en-US" sz="800" b="1" dirty="0">
                  <a:solidFill>
                    <a:srgbClr val="939593"/>
                  </a:solidFill>
                </a:rPr>
                <a:t>기간 내에 조건을 달성한 경우 미션에 </a:t>
              </a:r>
              <a:r>
                <a:rPr lang="ko-KR" altLang="en-US" sz="800" b="1" dirty="0" err="1">
                  <a:solidFill>
                    <a:srgbClr val="939593"/>
                  </a:solidFill>
                </a:rPr>
                <a:t>참여됩니다</a:t>
              </a:r>
              <a:r>
                <a:rPr lang="en-US" altLang="ko-KR" sz="800" b="1" dirty="0">
                  <a:solidFill>
                    <a:srgbClr val="939593"/>
                  </a:solidFill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b="1" dirty="0">
                  <a:solidFill>
                    <a:srgbClr val="939593"/>
                  </a:solidFill>
                </a:rPr>
                <a:t> ● 리뷰를 삭제 또는 수정하여 미션 달성 조건에 충족되지 않을 시 스탬프 획득 및 미션 완료가 취소될 수 있으며</a:t>
              </a:r>
              <a:r>
                <a:rPr lang="en-US" altLang="ko-KR" sz="800" b="1" dirty="0">
                  <a:solidFill>
                    <a:srgbClr val="939593"/>
                  </a:solidFill>
                </a:rPr>
                <a:t>, </a:t>
              </a:r>
              <a:r>
                <a:rPr lang="ko-KR" altLang="en-US" sz="800" b="1" dirty="0">
                  <a:solidFill>
                    <a:srgbClr val="939593"/>
                  </a:solidFill>
                </a:rPr>
                <a:t>해당 행위가 반복될 시 혜택 지급 대상에서 제</a:t>
              </a:r>
              <a:endParaRPr lang="en-US" altLang="ko-KR" sz="800" b="1" dirty="0">
                <a:solidFill>
                  <a:srgbClr val="939593"/>
                </a:solidFill>
              </a:endParaRPr>
            </a:p>
            <a:p>
              <a:pPr>
                <a:lnSpc>
                  <a:spcPct val="150000"/>
                </a:lnSpc>
              </a:pPr>
              <a:endParaRPr lang="ko-KR" altLang="en-US" sz="800" b="1" dirty="0">
                <a:solidFill>
                  <a:srgbClr val="939593"/>
                </a:solidFill>
              </a:endParaRPr>
            </a:p>
          </p:txBody>
        </p:sp>
        <p:pic>
          <p:nvPicPr>
            <p:cNvPr id="1046" name="그림 1045">
              <a:extLst>
                <a:ext uri="{FF2B5EF4-FFF2-40B4-BE49-F238E27FC236}">
                  <a16:creationId xmlns:a16="http://schemas.microsoft.com/office/drawing/2014/main" id="{E7B4158D-DBD3-0877-AD02-19B020365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0217" y="1394237"/>
              <a:ext cx="2712116" cy="178700"/>
            </a:xfrm>
            <a:prstGeom prst="rect">
              <a:avLst/>
            </a:prstGeom>
          </p:spPr>
        </p:pic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B5AA9D3C-983B-F73D-7A36-0DDC3AD8E351}"/>
                </a:ext>
              </a:extLst>
            </p:cNvPr>
            <p:cNvSpPr/>
            <p:nvPr/>
          </p:nvSpPr>
          <p:spPr>
            <a:xfrm>
              <a:off x="2082800" y="1405467"/>
              <a:ext cx="749300" cy="127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1" name="직사각형 1090">
            <a:extLst>
              <a:ext uri="{FF2B5EF4-FFF2-40B4-BE49-F238E27FC236}">
                <a16:creationId xmlns:a16="http://schemas.microsoft.com/office/drawing/2014/main" id="{7521CD88-3E2D-53D7-2F79-CA614F7B48E4}"/>
              </a:ext>
            </a:extLst>
          </p:cNvPr>
          <p:cNvSpPr/>
          <p:nvPr/>
        </p:nvSpPr>
        <p:spPr>
          <a:xfrm>
            <a:off x="3456087" y="1072515"/>
            <a:ext cx="2717602" cy="299085"/>
          </a:xfrm>
          <a:prstGeom prst="rect">
            <a:avLst/>
          </a:prstGeom>
          <a:solidFill>
            <a:srgbClr val="0070C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타이틀 배너</a:t>
            </a:r>
          </a:p>
        </p:txBody>
      </p:sp>
      <p:sp>
        <p:nvSpPr>
          <p:cNvPr id="1092" name="직사각형 1091">
            <a:extLst>
              <a:ext uri="{FF2B5EF4-FFF2-40B4-BE49-F238E27FC236}">
                <a16:creationId xmlns:a16="http://schemas.microsoft.com/office/drawing/2014/main" id="{713BB6EF-744C-99DC-0DC3-B075D32EBA91}"/>
              </a:ext>
            </a:extLst>
          </p:cNvPr>
          <p:cNvSpPr/>
          <p:nvPr/>
        </p:nvSpPr>
        <p:spPr>
          <a:xfrm>
            <a:off x="3456854" y="1577631"/>
            <a:ext cx="2712116" cy="560202"/>
          </a:xfrm>
          <a:prstGeom prst="rect">
            <a:avLst/>
          </a:prstGeom>
          <a:solidFill>
            <a:srgbClr val="0070C0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사용자 정보 및 설정</a:t>
            </a:r>
          </a:p>
        </p:txBody>
      </p:sp>
      <p:sp>
        <p:nvSpPr>
          <p:cNvPr id="1093" name="직사각형 1092">
            <a:extLst>
              <a:ext uri="{FF2B5EF4-FFF2-40B4-BE49-F238E27FC236}">
                <a16:creationId xmlns:a16="http://schemas.microsoft.com/office/drawing/2014/main" id="{F1E2EA38-41EC-4134-FDF5-C413EFB73C29}"/>
              </a:ext>
            </a:extLst>
          </p:cNvPr>
          <p:cNvSpPr/>
          <p:nvPr/>
        </p:nvSpPr>
        <p:spPr>
          <a:xfrm>
            <a:off x="3451847" y="2159000"/>
            <a:ext cx="2712116" cy="2736850"/>
          </a:xfrm>
          <a:prstGeom prst="rect">
            <a:avLst/>
          </a:prstGeom>
          <a:solidFill>
            <a:srgbClr val="0070C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퀘스트 정보</a:t>
            </a:r>
          </a:p>
        </p:txBody>
      </p:sp>
      <p:sp>
        <p:nvSpPr>
          <p:cNvPr id="1094" name="직사각형 1093">
            <a:extLst>
              <a:ext uri="{FF2B5EF4-FFF2-40B4-BE49-F238E27FC236}">
                <a16:creationId xmlns:a16="http://schemas.microsoft.com/office/drawing/2014/main" id="{DE432AD3-FCD2-0F9D-9EFC-CAD867EE42D0}"/>
              </a:ext>
            </a:extLst>
          </p:cNvPr>
          <p:cNvSpPr/>
          <p:nvPr/>
        </p:nvSpPr>
        <p:spPr>
          <a:xfrm>
            <a:off x="3456087" y="4912361"/>
            <a:ext cx="2712116" cy="1312678"/>
          </a:xfrm>
          <a:prstGeom prst="rect">
            <a:avLst/>
          </a:prstGeom>
          <a:solidFill>
            <a:srgbClr val="0070C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푸터</a:t>
            </a:r>
            <a:r>
              <a:rPr lang="ko-KR" altLang="en-US" sz="1200" b="1" dirty="0"/>
              <a:t> 정보</a:t>
            </a:r>
          </a:p>
        </p:txBody>
      </p:sp>
      <p:sp>
        <p:nvSpPr>
          <p:cNvPr id="1095" name="직사각형 1094">
            <a:extLst>
              <a:ext uri="{FF2B5EF4-FFF2-40B4-BE49-F238E27FC236}">
                <a16:creationId xmlns:a16="http://schemas.microsoft.com/office/drawing/2014/main" id="{9A1DDD3F-7179-EEA2-C8AA-C4418B2EE78C}"/>
              </a:ext>
            </a:extLst>
          </p:cNvPr>
          <p:cNvSpPr/>
          <p:nvPr/>
        </p:nvSpPr>
        <p:spPr>
          <a:xfrm>
            <a:off x="3451428" y="1378285"/>
            <a:ext cx="2721742" cy="190165"/>
          </a:xfrm>
          <a:prstGeom prst="rect">
            <a:avLst/>
          </a:prstGeom>
          <a:solidFill>
            <a:srgbClr val="0070C0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메인페이지</a:t>
            </a:r>
            <a:r>
              <a:rPr lang="ko-KR" altLang="en-US" sz="1200" b="1" dirty="0"/>
              <a:t> 이동</a:t>
            </a:r>
          </a:p>
        </p:txBody>
      </p:sp>
      <p:sp>
        <p:nvSpPr>
          <p:cNvPr id="1101" name="타원 1100">
            <a:extLst>
              <a:ext uri="{FF2B5EF4-FFF2-40B4-BE49-F238E27FC236}">
                <a16:creationId xmlns:a16="http://schemas.microsoft.com/office/drawing/2014/main" id="{BF9A2174-21A3-3071-8050-E4A0F2A57F8A}"/>
              </a:ext>
            </a:extLst>
          </p:cNvPr>
          <p:cNvSpPr/>
          <p:nvPr/>
        </p:nvSpPr>
        <p:spPr>
          <a:xfrm>
            <a:off x="3244278" y="96288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02" name="타원 1101">
            <a:extLst>
              <a:ext uri="{FF2B5EF4-FFF2-40B4-BE49-F238E27FC236}">
                <a16:creationId xmlns:a16="http://schemas.microsoft.com/office/drawing/2014/main" id="{C2370643-DE98-DDB5-FC37-CD6B77298FFF}"/>
              </a:ext>
            </a:extLst>
          </p:cNvPr>
          <p:cNvSpPr/>
          <p:nvPr/>
        </p:nvSpPr>
        <p:spPr>
          <a:xfrm>
            <a:off x="3247250" y="135755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03" name="타원 1102">
            <a:extLst>
              <a:ext uri="{FF2B5EF4-FFF2-40B4-BE49-F238E27FC236}">
                <a16:creationId xmlns:a16="http://schemas.microsoft.com/office/drawing/2014/main" id="{F064972D-57FD-0C45-93F7-E5A6FEB80800}"/>
              </a:ext>
            </a:extLst>
          </p:cNvPr>
          <p:cNvSpPr/>
          <p:nvPr/>
        </p:nvSpPr>
        <p:spPr>
          <a:xfrm>
            <a:off x="3244278" y="174594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04" name="타원 1103">
            <a:extLst>
              <a:ext uri="{FF2B5EF4-FFF2-40B4-BE49-F238E27FC236}">
                <a16:creationId xmlns:a16="http://schemas.microsoft.com/office/drawing/2014/main" id="{ABA5CD02-3630-084D-81C6-07CE79FD2313}"/>
              </a:ext>
            </a:extLst>
          </p:cNvPr>
          <p:cNvSpPr/>
          <p:nvPr/>
        </p:nvSpPr>
        <p:spPr>
          <a:xfrm>
            <a:off x="3247250" y="280730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105" name="타원 1104">
            <a:extLst>
              <a:ext uri="{FF2B5EF4-FFF2-40B4-BE49-F238E27FC236}">
                <a16:creationId xmlns:a16="http://schemas.microsoft.com/office/drawing/2014/main" id="{BE015766-0EC1-79E3-664E-1C36F7D930FF}"/>
              </a:ext>
            </a:extLst>
          </p:cNvPr>
          <p:cNvSpPr/>
          <p:nvPr/>
        </p:nvSpPr>
        <p:spPr>
          <a:xfrm>
            <a:off x="3272629" y="537517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838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1-1. </a:t>
            </a:r>
            <a:r>
              <a:rPr lang="ko-KR" altLang="en-US" sz="1100" b="1" dirty="0">
                <a:solidFill>
                  <a:schemeClr val="tx1"/>
                </a:solidFill>
              </a:rPr>
              <a:t>타이틀 배너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서버에 </a:t>
            </a:r>
            <a:r>
              <a:rPr lang="ko-KR" altLang="en-US" sz="1100" dirty="0" err="1">
                <a:solidFill>
                  <a:schemeClr val="tx1"/>
                </a:solidFill>
              </a:rPr>
              <a:t>업로드된</a:t>
            </a:r>
            <a:r>
              <a:rPr lang="ko-KR" altLang="en-US" sz="1100" dirty="0">
                <a:solidFill>
                  <a:schemeClr val="tx1"/>
                </a:solidFill>
              </a:rPr>
              <a:t> 지정된 이미지 출력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서비스 분위기에 맞춰 교체될 수 있는 구조 적용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각 페이지별 타이틀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</a:rPr>
              <a:t>푸터</a:t>
            </a:r>
            <a:r>
              <a:rPr lang="ko-KR" altLang="en-US" sz="1100" dirty="0">
                <a:solidFill>
                  <a:schemeClr val="tx1"/>
                </a:solidFill>
              </a:rPr>
              <a:t> 정보는 서비스페이지 테이블에 정의하여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반영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추후 관리자 페이지에서 설정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118D659-0C2E-98A6-BD26-B98807F21453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 err="1"/>
              <a:t>타이틀배너</a:t>
            </a:r>
            <a:endParaRPr lang="ko-KR" altLang="en-US" b="1" dirty="0"/>
          </a:p>
        </p:txBody>
      </p:sp>
      <p:pic>
        <p:nvPicPr>
          <p:cNvPr id="4098" name="Picture 2" descr="Pokémon Games Unveiled for Nintendo Switch | Business Wire">
            <a:extLst>
              <a:ext uri="{FF2B5EF4-FFF2-40B4-BE49-F238E27FC236}">
                <a16:creationId xmlns:a16="http://schemas.microsoft.com/office/drawing/2014/main" id="{E4D4C584-DEB2-C168-89D6-75AB4240B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70275" y="2549508"/>
            <a:ext cx="2424744" cy="654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CD6D189-7F76-8421-A7FE-AEBAE79826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4"/>
          <a:stretch/>
        </p:blipFill>
        <p:spPr>
          <a:xfrm>
            <a:off x="3578596" y="1052350"/>
            <a:ext cx="2940223" cy="1073563"/>
          </a:xfrm>
          <a:prstGeom prst="rect">
            <a:avLst/>
          </a:prstGeom>
        </p:spPr>
      </p:pic>
      <p:pic>
        <p:nvPicPr>
          <p:cNvPr id="4100" name="Picture 4" descr="Wonder Quest - Wikipedia">
            <a:extLst>
              <a:ext uri="{FF2B5EF4-FFF2-40B4-BE49-F238E27FC236}">
                <a16:creationId xmlns:a16="http://schemas.microsoft.com/office/drawing/2014/main" id="{8190B813-24E5-78BA-C863-B45290759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597" y="3462615"/>
            <a:ext cx="2940222" cy="165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1374D4B7-A1FB-EFD0-A7B7-A4CEA3041E6B}"/>
              </a:ext>
            </a:extLst>
          </p:cNvPr>
          <p:cNvSpPr/>
          <p:nvPr/>
        </p:nvSpPr>
        <p:spPr>
          <a:xfrm>
            <a:off x="3500120" y="5201920"/>
            <a:ext cx="3068320" cy="360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제작된 이미지를 업로드하여 타이틀에 적용</a:t>
            </a:r>
          </a:p>
        </p:txBody>
      </p:sp>
      <p:pic>
        <p:nvPicPr>
          <p:cNvPr id="4099" name="그림 4098">
            <a:extLst>
              <a:ext uri="{FF2B5EF4-FFF2-40B4-BE49-F238E27FC236}">
                <a16:creationId xmlns:a16="http://schemas.microsoft.com/office/drawing/2014/main" id="{A8F7C222-F44B-F2BB-1D7A-FB7D87AAE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8" y="748974"/>
            <a:ext cx="2711015" cy="5840509"/>
          </a:xfrm>
          <a:prstGeom prst="rect">
            <a:avLst/>
          </a:prstGeom>
        </p:spPr>
      </p:pic>
      <p:sp>
        <p:nvSpPr>
          <p:cNvPr id="4101" name="직사각형 4100">
            <a:extLst>
              <a:ext uri="{FF2B5EF4-FFF2-40B4-BE49-F238E27FC236}">
                <a16:creationId xmlns:a16="http://schemas.microsoft.com/office/drawing/2014/main" id="{1D6687C2-CCEC-FF37-B141-A4F5C8B03818}"/>
              </a:ext>
            </a:extLst>
          </p:cNvPr>
          <p:cNvSpPr/>
          <p:nvPr/>
        </p:nvSpPr>
        <p:spPr>
          <a:xfrm>
            <a:off x="179423" y="1408763"/>
            <a:ext cx="2712116" cy="51685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02" name="직사각형 4101">
            <a:extLst>
              <a:ext uri="{FF2B5EF4-FFF2-40B4-BE49-F238E27FC236}">
                <a16:creationId xmlns:a16="http://schemas.microsoft.com/office/drawing/2014/main" id="{97A72233-208F-8668-2CC3-4480F232098C}"/>
              </a:ext>
            </a:extLst>
          </p:cNvPr>
          <p:cNvSpPr/>
          <p:nvPr/>
        </p:nvSpPr>
        <p:spPr>
          <a:xfrm>
            <a:off x="179423" y="753313"/>
            <a:ext cx="2712116" cy="29890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03" name="직사각형 4102">
            <a:extLst>
              <a:ext uri="{FF2B5EF4-FFF2-40B4-BE49-F238E27FC236}">
                <a16:creationId xmlns:a16="http://schemas.microsoft.com/office/drawing/2014/main" id="{6ABE35FA-992A-910D-8501-2A4FCE39EB02}"/>
              </a:ext>
            </a:extLst>
          </p:cNvPr>
          <p:cNvSpPr/>
          <p:nvPr/>
        </p:nvSpPr>
        <p:spPr>
          <a:xfrm>
            <a:off x="177800" y="1066800"/>
            <a:ext cx="2706380" cy="35164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04" name="타원 4103">
            <a:extLst>
              <a:ext uri="{FF2B5EF4-FFF2-40B4-BE49-F238E27FC236}">
                <a16:creationId xmlns:a16="http://schemas.microsoft.com/office/drawing/2014/main" id="{6C01E7E3-8EBD-9EB5-B128-B2F22ACC1126}"/>
              </a:ext>
            </a:extLst>
          </p:cNvPr>
          <p:cNvSpPr/>
          <p:nvPr/>
        </p:nvSpPr>
        <p:spPr>
          <a:xfrm>
            <a:off x="77457" y="92860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86700B54-4652-3250-B7E3-DF0B07CDD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489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1-2. [</a:t>
            </a:r>
            <a:r>
              <a:rPr lang="ko-KR" altLang="en-US" sz="1100" b="1" dirty="0" err="1">
                <a:solidFill>
                  <a:schemeClr val="tx1"/>
                </a:solidFill>
              </a:rPr>
              <a:t>대한민국구석구석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ko-KR" altLang="en-US" sz="1100" b="1" dirty="0">
                <a:solidFill>
                  <a:schemeClr val="tx1"/>
                </a:solidFill>
              </a:rPr>
              <a:t>바로가기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서비스 페이지의 하단 공통 메뉴가 표시되지 않은 상태에서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버튼 터치 시 서비스 </a:t>
            </a:r>
            <a:r>
              <a:rPr lang="ko-KR" altLang="en-US" sz="1100" dirty="0" err="1">
                <a:solidFill>
                  <a:schemeClr val="tx1"/>
                </a:solidFill>
              </a:rPr>
              <a:t>메인페이지로</a:t>
            </a:r>
            <a:r>
              <a:rPr lang="ko-KR" altLang="en-US" sz="1100" dirty="0">
                <a:solidFill>
                  <a:schemeClr val="tx1"/>
                </a:solidFill>
              </a:rPr>
              <a:t> 전환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기본 랜딩페이지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기존 서비스에서 제공하는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열람</a:t>
            </a:r>
            <a:r>
              <a:rPr lang="en-US" altLang="ko-KR" sz="1100" dirty="0">
                <a:solidFill>
                  <a:schemeClr val="tx1"/>
                </a:solidFill>
              </a:rPr>
              <a:t>], [</a:t>
            </a:r>
            <a:r>
              <a:rPr lang="ko-KR" altLang="en-US" sz="1100" dirty="0">
                <a:solidFill>
                  <a:schemeClr val="tx1"/>
                </a:solidFill>
              </a:rPr>
              <a:t>좋아요</a:t>
            </a:r>
            <a:r>
              <a:rPr lang="en-US" altLang="ko-KR" sz="1100" dirty="0">
                <a:solidFill>
                  <a:schemeClr val="tx1"/>
                </a:solidFill>
              </a:rPr>
              <a:t>], [</a:t>
            </a:r>
            <a:r>
              <a:rPr lang="ko-KR" altLang="en-US" sz="1100" dirty="0">
                <a:solidFill>
                  <a:schemeClr val="tx1"/>
                </a:solidFill>
              </a:rPr>
              <a:t>공유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횟수 정보 표시 기능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은 기존 기능을 활용할 수 있을 경우 추가 고려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118D659-0C2E-98A6-BD26-B98807F21453}"/>
              </a:ext>
            </a:extLst>
          </p:cNvPr>
          <p:cNvSpPr/>
          <p:nvPr/>
        </p:nvSpPr>
        <p:spPr>
          <a:xfrm>
            <a:off x="-1" y="0"/>
            <a:ext cx="9187544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 </a:t>
            </a:r>
            <a:r>
              <a:rPr lang="ko-KR" altLang="en-US" b="1" dirty="0" err="1"/>
              <a:t>메인페이지</a:t>
            </a:r>
            <a:r>
              <a:rPr lang="ko-KR" altLang="en-US" b="1" dirty="0"/>
              <a:t> 바로가기</a:t>
            </a:r>
          </a:p>
        </p:txBody>
      </p:sp>
      <p:pic>
        <p:nvPicPr>
          <p:cNvPr id="4099" name="그림 4098">
            <a:extLst>
              <a:ext uri="{FF2B5EF4-FFF2-40B4-BE49-F238E27FC236}">
                <a16:creationId xmlns:a16="http://schemas.microsoft.com/office/drawing/2014/main" id="{A8F7C222-F44B-F2BB-1D7A-FB7D87AAE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28" y="748974"/>
            <a:ext cx="2711015" cy="5840509"/>
          </a:xfrm>
          <a:prstGeom prst="rect">
            <a:avLst/>
          </a:prstGeom>
        </p:spPr>
      </p:pic>
      <p:sp>
        <p:nvSpPr>
          <p:cNvPr id="4101" name="직사각형 4100">
            <a:extLst>
              <a:ext uri="{FF2B5EF4-FFF2-40B4-BE49-F238E27FC236}">
                <a16:creationId xmlns:a16="http://schemas.microsoft.com/office/drawing/2014/main" id="{1D6687C2-CCEC-FF37-B141-A4F5C8B03818}"/>
              </a:ext>
            </a:extLst>
          </p:cNvPr>
          <p:cNvSpPr/>
          <p:nvPr/>
        </p:nvSpPr>
        <p:spPr>
          <a:xfrm>
            <a:off x="179423" y="1538514"/>
            <a:ext cx="2712116" cy="50387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02" name="직사각형 4101">
            <a:extLst>
              <a:ext uri="{FF2B5EF4-FFF2-40B4-BE49-F238E27FC236}">
                <a16:creationId xmlns:a16="http://schemas.microsoft.com/office/drawing/2014/main" id="{97A72233-208F-8668-2CC3-4480F232098C}"/>
              </a:ext>
            </a:extLst>
          </p:cNvPr>
          <p:cNvSpPr/>
          <p:nvPr/>
        </p:nvSpPr>
        <p:spPr>
          <a:xfrm>
            <a:off x="179423" y="753312"/>
            <a:ext cx="2712116" cy="62042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4103" name="직사각형 4102">
            <a:extLst>
              <a:ext uri="{FF2B5EF4-FFF2-40B4-BE49-F238E27FC236}">
                <a16:creationId xmlns:a16="http://schemas.microsoft.com/office/drawing/2014/main" id="{6ABE35FA-992A-910D-8501-2A4FCE39EB02}"/>
              </a:ext>
            </a:extLst>
          </p:cNvPr>
          <p:cNvSpPr/>
          <p:nvPr/>
        </p:nvSpPr>
        <p:spPr>
          <a:xfrm>
            <a:off x="177800" y="1378102"/>
            <a:ext cx="2706380" cy="14922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E560CB1-F6C1-8FB7-D0A5-DC9B44957F47}"/>
              </a:ext>
            </a:extLst>
          </p:cNvPr>
          <p:cNvSpPr/>
          <p:nvPr/>
        </p:nvSpPr>
        <p:spPr>
          <a:xfrm>
            <a:off x="46116" y="115449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19CEDC-1EF7-006A-B55D-DF4E7DE73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809" y="2347493"/>
            <a:ext cx="4055048" cy="15713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493521E-37AB-E9E9-FA5F-29D56E30254C}"/>
              </a:ext>
            </a:extLst>
          </p:cNvPr>
          <p:cNvSpPr/>
          <p:nvPr/>
        </p:nvSpPr>
        <p:spPr>
          <a:xfrm>
            <a:off x="2953430" y="2858559"/>
            <a:ext cx="4056970" cy="305555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5C50439-3610-E1F2-2AEB-0D7EEB19593B}"/>
              </a:ext>
            </a:extLst>
          </p:cNvPr>
          <p:cNvCxnSpPr>
            <a:stCxn id="4103" idx="3"/>
            <a:endCxn id="6" idx="0"/>
          </p:cNvCxnSpPr>
          <p:nvPr/>
        </p:nvCxnSpPr>
        <p:spPr>
          <a:xfrm>
            <a:off x="2884180" y="1452715"/>
            <a:ext cx="2097735" cy="140584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DCDE1C02-4946-0FE0-7079-4DB3E4F6B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405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1-3. </a:t>
            </a:r>
            <a:r>
              <a:rPr lang="ko-KR" altLang="en-US" sz="1100" b="1" dirty="0">
                <a:solidFill>
                  <a:schemeClr val="tx1"/>
                </a:solidFill>
              </a:rPr>
              <a:t>사용자 정보 및 설정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퀘스트 수행과 관련된 사용자 정보와 배지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랭킹과 이벤트 페이지로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</a:rPr>
              <a:t>전환되는 버튼 기능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해당 영역의 상세 구성은 다음과 같음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118D659-0C2E-98A6-BD26-B98807F21453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사용자 정보 및 설정</a:t>
            </a:r>
          </a:p>
        </p:txBody>
      </p:sp>
      <p:graphicFrame>
        <p:nvGraphicFramePr>
          <p:cNvPr id="4" name="표 57">
            <a:extLst>
              <a:ext uri="{FF2B5EF4-FFF2-40B4-BE49-F238E27FC236}">
                <a16:creationId xmlns:a16="http://schemas.microsoft.com/office/drawing/2014/main" id="{739A1BEB-A5D6-0315-E20C-FABD135F4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879849"/>
              </p:ext>
            </p:extLst>
          </p:nvPr>
        </p:nvGraphicFramePr>
        <p:xfrm>
          <a:off x="7198795" y="1814421"/>
          <a:ext cx="4891605" cy="4283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사용자가 설정한 프로필 이미지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편집기능은 제공하지 않음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사용자 정보와의 연동 필요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이름 텍스트 출력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 최대 출력 수는 기존 서비스 사용자 닉네임 설정 규칙에 따름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16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 가능 텍스트 수 상한에 따른 폰트 사이즈 적용 필요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사용자의 랭킹 정보와 누적 랭크 포인트 수치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 표시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출려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자리 상한은 웹 서비스 사용자 수를 고려한 설정 필요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 포인트 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999,999,999(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쉼표 포함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까지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추후 서비스 진행에 따라 상한이 증가할 수 있는 것 고려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 까지 설정한 배지 아이콘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설정되지 않은 슬롯은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빈슬롯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또는 공백으로 처리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디자인에 따라 상이함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설정 정보는 기존 서비스의 다른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연동되어 출력되므로 이를 고려하여 개발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7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배지도감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페이지에서 배지 정보 열람 및 설정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14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(9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 참조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진행중인 이벤트가 없을 경우 비활성화 또는 알림 창 팝업 기능 추가 고려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33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914893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id="{4DC8F4C1-39A4-06FC-C8B3-AE03D76BD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5" y="746760"/>
            <a:ext cx="2725148" cy="5870957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B528B3CC-AE68-D172-532D-D47FC60985A3}"/>
              </a:ext>
            </a:extLst>
          </p:cNvPr>
          <p:cNvSpPr/>
          <p:nvPr/>
        </p:nvSpPr>
        <p:spPr>
          <a:xfrm>
            <a:off x="179423" y="2133600"/>
            <a:ext cx="2712116" cy="447539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11DCFB4-72E3-FDB9-5E7B-5302A7D6B6A1}"/>
              </a:ext>
            </a:extLst>
          </p:cNvPr>
          <p:cNvSpPr/>
          <p:nvPr/>
        </p:nvSpPr>
        <p:spPr>
          <a:xfrm>
            <a:off x="179423" y="753312"/>
            <a:ext cx="2712116" cy="77794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2CB19584-76F0-C6FB-2F95-D556EF470CFD}"/>
              </a:ext>
            </a:extLst>
          </p:cNvPr>
          <p:cNvSpPr/>
          <p:nvPr/>
        </p:nvSpPr>
        <p:spPr>
          <a:xfrm>
            <a:off x="179423" y="1537809"/>
            <a:ext cx="2706380" cy="568469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EB62F0B-C3DF-15A7-C9F3-84F108D60A88}"/>
              </a:ext>
            </a:extLst>
          </p:cNvPr>
          <p:cNvGrpSpPr/>
          <p:nvPr/>
        </p:nvGrpSpPr>
        <p:grpSpPr>
          <a:xfrm>
            <a:off x="586783" y="2444112"/>
            <a:ext cx="6001355" cy="1260571"/>
            <a:chOff x="3608764" y="3356034"/>
            <a:chExt cx="2706380" cy="568469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1C1A0570-7260-1AB9-8F10-42C2E173ED44}"/>
                </a:ext>
              </a:extLst>
            </p:cNvPr>
            <p:cNvSpPr/>
            <p:nvPr/>
          </p:nvSpPr>
          <p:spPr>
            <a:xfrm>
              <a:off x="3608764" y="3356034"/>
              <a:ext cx="2706380" cy="5684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63D9899E-5472-2C13-8BA5-046B1633609D}"/>
                </a:ext>
              </a:extLst>
            </p:cNvPr>
            <p:cNvGrpSpPr/>
            <p:nvPr/>
          </p:nvGrpSpPr>
          <p:grpSpPr>
            <a:xfrm>
              <a:off x="3683733" y="3376295"/>
              <a:ext cx="484243" cy="511884"/>
              <a:chOff x="6922723" y="3061823"/>
              <a:chExt cx="533400" cy="563847"/>
            </a:xfrm>
          </p:grpSpPr>
          <p:pic>
            <p:nvPicPr>
              <p:cNvPr id="90" name="Picture 20" descr="Image Generation AI] CG Avatar Replacement using Stable Diffusion –  OpenFashion">
                <a:extLst>
                  <a:ext uri="{FF2B5EF4-FFF2-40B4-BE49-F238E27FC236}">
                    <a16:creationId xmlns:a16="http://schemas.microsoft.com/office/drawing/2014/main" id="{12E10E15-83C8-0019-AC00-3D202E68D8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14" b="100000" l="4950" r="95710">
                            <a14:foregroundMark x1="41254" y1="96571" x2="41254" y2="96571"/>
                            <a14:foregroundMark x1="33663" y1="97714" x2="33663" y2="97714"/>
                            <a14:foregroundMark x1="28713" y1="97143" x2="28713" y2="97143"/>
                            <a14:foregroundMark x1="42244" y1="57143" x2="42244" y2="571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957018" y="3061823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1" name="타원 90">
                <a:extLst>
                  <a:ext uri="{FF2B5EF4-FFF2-40B4-BE49-F238E27FC236}">
                    <a16:creationId xmlns:a16="http://schemas.microsoft.com/office/drawing/2014/main" id="{148184F4-B711-6733-22E6-71291AB50290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86DDF81-AAAC-9E2E-1CB9-FF722427C98F}"/>
                </a:ext>
              </a:extLst>
            </p:cNvPr>
            <p:cNvSpPr/>
            <p:nvPr/>
          </p:nvSpPr>
          <p:spPr>
            <a:xfrm>
              <a:off x="4136561" y="3373469"/>
              <a:ext cx="1603232" cy="496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b="1" dirty="0">
                  <a:solidFill>
                    <a:schemeClr val="tx1"/>
                  </a:solidFill>
                </a:rPr>
                <a:t>준석지수아빠</a:t>
              </a:r>
              <a:endParaRPr lang="en-US" altLang="ko-KR" b="1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랭킹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: 999,999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위</a:t>
              </a:r>
              <a:endParaRPr lang="en-US" altLang="ko-KR" sz="1400" b="1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tx1"/>
                  </a:solidFill>
                </a:rPr>
                <a:t>(Point:999,999,999)</a:t>
              </a:r>
            </a:p>
          </p:txBody>
        </p: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8E2EEDD8-946D-BB65-31F7-4BFB2DC8D8DD}"/>
                </a:ext>
              </a:extLst>
            </p:cNvPr>
            <p:cNvGrpSpPr/>
            <p:nvPr/>
          </p:nvGrpSpPr>
          <p:grpSpPr>
            <a:xfrm>
              <a:off x="5137824" y="3366344"/>
              <a:ext cx="1151889" cy="219367"/>
              <a:chOff x="807087" y="2053698"/>
              <a:chExt cx="1646089" cy="313483"/>
            </a:xfrm>
          </p:grpSpPr>
          <p:pic>
            <p:nvPicPr>
              <p:cNvPr id="84" name="Picture 22">
                <a:extLst>
                  <a:ext uri="{FF2B5EF4-FFF2-40B4-BE49-F238E27FC236}">
                    <a16:creationId xmlns:a16="http://schemas.microsoft.com/office/drawing/2014/main" id="{0285C052-E2DD-4183-271D-5E069D6A0C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174" b="90826" l="8696" r="88696">
                            <a14:foregroundMark x1="12174" y1="72477" x2="12174" y2="72477"/>
                            <a14:foregroundMark x1="20870" y1="82569" x2="20870" y2="82569"/>
                            <a14:foregroundMark x1="48696" y1="91743" x2="48696" y2="9174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07087" y="2053698"/>
                <a:ext cx="304599" cy="2915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2">
                <a:extLst>
                  <a:ext uri="{FF2B5EF4-FFF2-40B4-BE49-F238E27FC236}">
                    <a16:creationId xmlns:a16="http://schemas.microsoft.com/office/drawing/2014/main" id="{2CF3590A-6EE4-76AB-BB1A-C1C6E60497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174" b="89908" l="7895" r="88596">
                            <a14:foregroundMark x1="42105" y1="10092" x2="42105" y2="10092"/>
                            <a14:foregroundMark x1="87719" y1="44954" x2="87719" y2="44954"/>
                            <a14:foregroundMark x1="52632" y1="90826" x2="52632" y2="908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074927" y="2061358"/>
                <a:ext cx="298386" cy="285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148386C3-B2BD-A7C6-E87F-424E70E6DD05}"/>
                  </a:ext>
                </a:extLst>
              </p:cNvPr>
              <p:cNvSpPr/>
              <p:nvPr/>
            </p:nvSpPr>
            <p:spPr>
              <a:xfrm>
                <a:off x="1368626" y="2080340"/>
                <a:ext cx="247650" cy="247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7" name="타원 86">
                <a:extLst>
                  <a:ext uri="{FF2B5EF4-FFF2-40B4-BE49-F238E27FC236}">
                    <a16:creationId xmlns:a16="http://schemas.microsoft.com/office/drawing/2014/main" id="{96ED68DA-E962-61E1-0EDF-6B42BABF4C9B}"/>
                  </a:ext>
                </a:extLst>
              </p:cNvPr>
              <p:cNvSpPr/>
              <p:nvPr/>
            </p:nvSpPr>
            <p:spPr>
              <a:xfrm>
                <a:off x="1639483" y="2080340"/>
                <a:ext cx="247650" cy="247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8" name="타원 87">
                <a:extLst>
                  <a:ext uri="{FF2B5EF4-FFF2-40B4-BE49-F238E27FC236}">
                    <a16:creationId xmlns:a16="http://schemas.microsoft.com/office/drawing/2014/main" id="{1DCB1B86-D1E0-29B1-2531-29D2C97433F4}"/>
                  </a:ext>
                </a:extLst>
              </p:cNvPr>
              <p:cNvSpPr/>
              <p:nvPr/>
            </p:nvSpPr>
            <p:spPr>
              <a:xfrm>
                <a:off x="1908253" y="2080340"/>
                <a:ext cx="247650" cy="24765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9" name="Picture 24" descr="Edit Icon PNG vector in SVG, PDF, AI, CDR format">
                <a:extLst>
                  <a:ext uri="{FF2B5EF4-FFF2-40B4-BE49-F238E27FC236}">
                    <a16:creationId xmlns:a16="http://schemas.microsoft.com/office/drawing/2014/main" id="{F1FE3D38-6167-8F21-33A4-2C6368506C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250" b="98125" l="0" r="100000">
                            <a14:foregroundMark x1="52288" y1="46875" x2="52288" y2="46875"/>
                            <a14:foregroundMark x1="30719" y1="65625" x2="30719" y2="65625"/>
                            <a14:foregroundMark x1="88889" y1="14375" x2="88889" y2="1437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162103" y="2059692"/>
                <a:ext cx="291073" cy="3074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A69A40D7-0C1E-D741-884B-96615EBCC490}"/>
                </a:ext>
              </a:extLst>
            </p:cNvPr>
            <p:cNvGrpSpPr/>
            <p:nvPr/>
          </p:nvGrpSpPr>
          <p:grpSpPr>
            <a:xfrm>
              <a:off x="5180834" y="3622649"/>
              <a:ext cx="1100034" cy="243214"/>
              <a:chOff x="1704309" y="1679346"/>
              <a:chExt cx="1139858" cy="243214"/>
            </a:xfrm>
          </p:grpSpPr>
          <p:sp>
            <p:nvSpPr>
              <p:cNvPr id="82" name="사각형: 둥근 모서리 81">
                <a:extLst>
                  <a:ext uri="{FF2B5EF4-FFF2-40B4-BE49-F238E27FC236}">
                    <a16:creationId xmlns:a16="http://schemas.microsoft.com/office/drawing/2014/main" id="{5C2187D3-F9E1-9226-943A-B7248BBC98CF}"/>
                  </a:ext>
                </a:extLst>
              </p:cNvPr>
              <p:cNvSpPr/>
              <p:nvPr/>
            </p:nvSpPr>
            <p:spPr>
              <a:xfrm>
                <a:off x="2283610" y="1679346"/>
                <a:ext cx="560557" cy="2416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랭킹</a:t>
                </a:r>
              </a:p>
            </p:txBody>
          </p: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BBBAFCF8-30F7-4ABE-6857-E2A7B74CA019}"/>
                  </a:ext>
                </a:extLst>
              </p:cNvPr>
              <p:cNvSpPr/>
              <p:nvPr/>
            </p:nvSpPr>
            <p:spPr>
              <a:xfrm>
                <a:off x="1704309" y="1680876"/>
                <a:ext cx="560557" cy="241684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이벤트</a:t>
                </a:r>
              </a:p>
            </p:txBody>
          </p:sp>
        </p:grpSp>
      </p:grp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E72C9422-517C-C4B0-315C-0E4677E5D1EE}"/>
              </a:ext>
            </a:extLst>
          </p:cNvPr>
          <p:cNvCxnSpPr>
            <a:endCxn id="65" idx="0"/>
          </p:cNvCxnSpPr>
          <p:nvPr/>
        </p:nvCxnSpPr>
        <p:spPr>
          <a:xfrm>
            <a:off x="2878443" y="1804916"/>
            <a:ext cx="709018" cy="63919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08DBCB74-F251-E718-C8C0-D94A76A7F5EF}"/>
              </a:ext>
            </a:extLst>
          </p:cNvPr>
          <p:cNvSpPr/>
          <p:nvPr/>
        </p:nvSpPr>
        <p:spPr>
          <a:xfrm>
            <a:off x="649491" y="233323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6AEC9897-0685-6739-6E31-496B471E642C}"/>
              </a:ext>
            </a:extLst>
          </p:cNvPr>
          <p:cNvCxnSpPr>
            <a:stCxn id="93" idx="5"/>
          </p:cNvCxnSpPr>
          <p:nvPr/>
        </p:nvCxnSpPr>
        <p:spPr>
          <a:xfrm>
            <a:off x="868028" y="255177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B01512EE-DD5D-E6E6-0866-284FEE34385A}"/>
              </a:ext>
            </a:extLst>
          </p:cNvPr>
          <p:cNvSpPr/>
          <p:nvPr/>
        </p:nvSpPr>
        <p:spPr>
          <a:xfrm>
            <a:off x="1703595" y="224041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22CCD0C-C27A-3667-412E-E908A0EE90F8}"/>
              </a:ext>
            </a:extLst>
          </p:cNvPr>
          <p:cNvCxnSpPr>
            <a:stCxn id="95" idx="5"/>
          </p:cNvCxnSpPr>
          <p:nvPr/>
        </p:nvCxnSpPr>
        <p:spPr>
          <a:xfrm>
            <a:off x="1922132" y="2458955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E63F3077-F948-5B6F-E741-3AC0D0448CE6}"/>
              </a:ext>
            </a:extLst>
          </p:cNvPr>
          <p:cNvSpPr/>
          <p:nvPr/>
        </p:nvSpPr>
        <p:spPr>
          <a:xfrm>
            <a:off x="1434187" y="353608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5FFBDE92-A228-C813-EB9B-855F5C704D1B}"/>
              </a:ext>
            </a:extLst>
          </p:cNvPr>
          <p:cNvCxnSpPr>
            <a:cxnSpLocks/>
            <a:stCxn id="97" idx="7"/>
          </p:cNvCxnSpPr>
          <p:nvPr/>
        </p:nvCxnSpPr>
        <p:spPr>
          <a:xfrm flipV="1">
            <a:off x="1652724" y="3276755"/>
            <a:ext cx="279354" cy="29682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타원 98">
            <a:extLst>
              <a:ext uri="{FF2B5EF4-FFF2-40B4-BE49-F238E27FC236}">
                <a16:creationId xmlns:a16="http://schemas.microsoft.com/office/drawing/2014/main" id="{5BFD5A16-53D9-125C-189A-3F1C2C251CAB}"/>
              </a:ext>
            </a:extLst>
          </p:cNvPr>
          <p:cNvSpPr/>
          <p:nvPr/>
        </p:nvSpPr>
        <p:spPr>
          <a:xfrm>
            <a:off x="3685932" y="221911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F3E96AFB-78E7-FB60-1B77-5CA9AA033D01}"/>
              </a:ext>
            </a:extLst>
          </p:cNvPr>
          <p:cNvCxnSpPr>
            <a:stCxn id="99" idx="5"/>
          </p:cNvCxnSpPr>
          <p:nvPr/>
        </p:nvCxnSpPr>
        <p:spPr>
          <a:xfrm>
            <a:off x="3904469" y="2437653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id="{1B913292-C722-60E8-C278-EC59D555E2EA}"/>
              </a:ext>
            </a:extLst>
          </p:cNvPr>
          <p:cNvSpPr/>
          <p:nvPr/>
        </p:nvSpPr>
        <p:spPr>
          <a:xfrm>
            <a:off x="5791022" y="214254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7CE7D052-41FE-467C-3CB0-421E897D98A9}"/>
              </a:ext>
            </a:extLst>
          </p:cNvPr>
          <p:cNvCxnSpPr>
            <a:stCxn id="101" idx="5"/>
          </p:cNvCxnSpPr>
          <p:nvPr/>
        </p:nvCxnSpPr>
        <p:spPr>
          <a:xfrm>
            <a:off x="6009559" y="2361081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타원 102">
            <a:extLst>
              <a:ext uri="{FF2B5EF4-FFF2-40B4-BE49-F238E27FC236}">
                <a16:creationId xmlns:a16="http://schemas.microsoft.com/office/drawing/2014/main" id="{DAD5387D-DBD5-6ECC-5084-624E45AD6296}"/>
              </a:ext>
            </a:extLst>
          </p:cNvPr>
          <p:cNvSpPr/>
          <p:nvPr/>
        </p:nvSpPr>
        <p:spPr>
          <a:xfrm>
            <a:off x="3726063" y="274398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f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CD9FC11F-66BB-2C91-0F49-98EBF358ADD1}"/>
              </a:ext>
            </a:extLst>
          </p:cNvPr>
          <p:cNvCxnSpPr>
            <a:stCxn id="103" idx="5"/>
          </p:cNvCxnSpPr>
          <p:nvPr/>
        </p:nvCxnSpPr>
        <p:spPr>
          <a:xfrm>
            <a:off x="3944600" y="296251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타원 104">
            <a:extLst>
              <a:ext uri="{FF2B5EF4-FFF2-40B4-BE49-F238E27FC236}">
                <a16:creationId xmlns:a16="http://schemas.microsoft.com/office/drawing/2014/main" id="{6948172C-34B0-778C-0027-91EFD1334324}"/>
              </a:ext>
            </a:extLst>
          </p:cNvPr>
          <p:cNvSpPr/>
          <p:nvPr/>
        </p:nvSpPr>
        <p:spPr>
          <a:xfrm>
            <a:off x="4999587" y="273787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D8EEF88-9780-7F95-52AB-CAB3D15D5F89}"/>
              </a:ext>
            </a:extLst>
          </p:cNvPr>
          <p:cNvCxnSpPr>
            <a:stCxn id="105" idx="5"/>
          </p:cNvCxnSpPr>
          <p:nvPr/>
        </p:nvCxnSpPr>
        <p:spPr>
          <a:xfrm>
            <a:off x="5218124" y="295640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22D52126-70FE-EC82-CF29-50E5298D2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601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A664F6F-50E9-7434-1765-FA20E076C24B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퀘스트 정보 구성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0E8D53-58A4-2D6D-513F-832C70F2A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6" y="753313"/>
            <a:ext cx="2722477" cy="58652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72613A-8457-74C5-6A2F-769D85A597D1}"/>
              </a:ext>
            </a:extLst>
          </p:cNvPr>
          <p:cNvSpPr/>
          <p:nvPr/>
        </p:nvSpPr>
        <p:spPr>
          <a:xfrm>
            <a:off x="179423" y="753312"/>
            <a:ext cx="2712116" cy="13802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2B288F-C644-71B0-D81A-7BADE1491123}"/>
              </a:ext>
            </a:extLst>
          </p:cNvPr>
          <p:cNvSpPr/>
          <p:nvPr/>
        </p:nvSpPr>
        <p:spPr>
          <a:xfrm>
            <a:off x="179423" y="4724400"/>
            <a:ext cx="2712116" cy="18845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39A9B0-FC9C-9F6E-08AE-7B1AD810B89F}"/>
              </a:ext>
            </a:extLst>
          </p:cNvPr>
          <p:cNvSpPr/>
          <p:nvPr/>
        </p:nvSpPr>
        <p:spPr>
          <a:xfrm>
            <a:off x="179423" y="2125637"/>
            <a:ext cx="2706380" cy="256973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AFCB0-0D52-34F5-BAF5-DE56AC54094E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1-4. </a:t>
            </a:r>
            <a:r>
              <a:rPr lang="ko-KR" altLang="en-US" sz="1100" b="1" dirty="0">
                <a:solidFill>
                  <a:schemeClr val="tx1"/>
                </a:solidFill>
              </a:rPr>
              <a:t>퀘스트 정보 구성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퀘스트 유형별 상세 정보를 확인할 수 있는 정보 표시 영역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해당 </a:t>
            </a:r>
            <a:r>
              <a:rPr lang="en-US" altLang="ko-KR" sz="1100" dirty="0">
                <a:solidFill>
                  <a:schemeClr val="tx1"/>
                </a:solidFill>
              </a:rPr>
              <a:t>UI</a:t>
            </a:r>
            <a:r>
              <a:rPr lang="ko-KR" altLang="en-US" sz="1100" dirty="0">
                <a:solidFill>
                  <a:schemeClr val="tx1"/>
                </a:solidFill>
              </a:rPr>
              <a:t>는 탭으로 구분되며 다음과 같이 구성됨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10" name="표 57">
            <a:extLst>
              <a:ext uri="{FF2B5EF4-FFF2-40B4-BE49-F238E27FC236}">
                <a16:creationId xmlns:a16="http://schemas.microsoft.com/office/drawing/2014/main" id="{8201A873-C0BE-DCC8-62E2-7D5B389C3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4557"/>
              </p:ext>
            </p:extLst>
          </p:nvPr>
        </p:nvGraphicFramePr>
        <p:xfrm>
          <a:off x="7198795" y="1582192"/>
          <a:ext cx="4891605" cy="2062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스페셜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기간제한 없이 언제든지 수행할 수 있는 퀘스트 콘텐츠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그룹으로 구성된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퀘스트들이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나열되며 스크롤을 통해 모든 퀘스트를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일정 기간 동안 수행 가능한 퀘스트 콘텐츠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기간 단위 그룹 하위에 퀘스트 그룹이 배정된 방식으로 구성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 단위로 퀘스트 수행을 통해 획득한 보상 정보를 확인할 수 있는 정보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디테일한 정보 열람의 목적보다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월단위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활동 정보를 확인할 수 있도록 가볍게 접근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sp>
        <p:nvSpPr>
          <p:cNvPr id="11" name="타원 10">
            <a:extLst>
              <a:ext uri="{FF2B5EF4-FFF2-40B4-BE49-F238E27FC236}">
                <a16:creationId xmlns:a16="http://schemas.microsoft.com/office/drawing/2014/main" id="{D0D5D97A-3960-4915-C636-F72C6AB05A83}"/>
              </a:ext>
            </a:extLst>
          </p:cNvPr>
          <p:cNvSpPr/>
          <p:nvPr/>
        </p:nvSpPr>
        <p:spPr>
          <a:xfrm>
            <a:off x="100830" y="184279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9747B2D-E26B-F720-6A6F-D951E689B3D9}"/>
              </a:ext>
            </a:extLst>
          </p:cNvPr>
          <p:cNvSpPr/>
          <p:nvPr/>
        </p:nvSpPr>
        <p:spPr>
          <a:xfrm>
            <a:off x="1180765" y="182070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FB1D144-F07D-FD53-EFD2-774A445C6654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319367" y="2061334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CF3AAAA-BA8D-E991-CFD9-6F367C489656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1308781" y="2076736"/>
            <a:ext cx="47550" cy="168396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F0158D2-B078-AD8B-8A0E-1CEA3CBFBE08}"/>
              </a:ext>
            </a:extLst>
          </p:cNvPr>
          <p:cNvSpPr/>
          <p:nvPr/>
        </p:nvSpPr>
        <p:spPr>
          <a:xfrm>
            <a:off x="2032000" y="2162175"/>
            <a:ext cx="819150" cy="21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수행내역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432DD337-8BA3-8D0B-E7E2-F59BDAB81BA2}"/>
              </a:ext>
            </a:extLst>
          </p:cNvPr>
          <p:cNvSpPr/>
          <p:nvPr/>
        </p:nvSpPr>
        <p:spPr>
          <a:xfrm>
            <a:off x="2004668" y="180530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3CBA42-B302-0F56-69AE-F71D29E1FDA8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2132684" y="2061334"/>
            <a:ext cx="47550" cy="168396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526E5BE9-3DC5-9E16-30C7-8C9076F42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41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C0E8D53-58A4-2D6D-513F-832C70F2A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6" y="753313"/>
            <a:ext cx="2722477" cy="58652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72613A-8457-74C5-6A2F-769D85A597D1}"/>
              </a:ext>
            </a:extLst>
          </p:cNvPr>
          <p:cNvSpPr/>
          <p:nvPr/>
        </p:nvSpPr>
        <p:spPr>
          <a:xfrm>
            <a:off x="179423" y="753312"/>
            <a:ext cx="2712116" cy="13802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2B288F-C644-71B0-D81A-7BADE1491123}"/>
              </a:ext>
            </a:extLst>
          </p:cNvPr>
          <p:cNvSpPr/>
          <p:nvPr/>
        </p:nvSpPr>
        <p:spPr>
          <a:xfrm>
            <a:off x="179423" y="4724400"/>
            <a:ext cx="2712116" cy="18845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39A9B0-FC9C-9F6E-08AE-7B1AD810B89F}"/>
              </a:ext>
            </a:extLst>
          </p:cNvPr>
          <p:cNvSpPr/>
          <p:nvPr/>
        </p:nvSpPr>
        <p:spPr>
          <a:xfrm>
            <a:off x="179423" y="2125637"/>
            <a:ext cx="2706380" cy="256973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3AFCB0-0D52-34F5-BAF5-DE56AC54094E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1-4-1. </a:t>
            </a:r>
            <a:r>
              <a:rPr lang="ko-KR" altLang="en-US" sz="1000" b="1" dirty="0">
                <a:solidFill>
                  <a:schemeClr val="tx1"/>
                </a:solidFill>
              </a:rPr>
              <a:t>스페셜 퀘스트</a:t>
            </a:r>
            <a:r>
              <a:rPr lang="en-US" altLang="ko-KR" sz="1000" b="1" dirty="0">
                <a:solidFill>
                  <a:schemeClr val="tx1"/>
                </a:solidFill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</a:rPr>
              <a:t>디폴트 활성화</a:t>
            </a:r>
            <a:r>
              <a:rPr lang="en-US" altLang="ko-KR" sz="1000" b="1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스페셜</a:t>
            </a:r>
            <a:r>
              <a:rPr lang="en-US" altLang="ko-KR" sz="1000" dirty="0">
                <a:solidFill>
                  <a:schemeClr val="tx1"/>
                </a:solidFill>
              </a:rPr>
              <a:t>] </a:t>
            </a:r>
            <a:r>
              <a:rPr lang="ko-KR" altLang="en-US" sz="1000" dirty="0">
                <a:solidFill>
                  <a:schemeClr val="tx1"/>
                </a:solidFill>
              </a:rPr>
              <a:t>탭을 선택하면 활성화되는 퀘스트 정보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시간 제한없이 언제든지 수행 가능한 퀘스트 그룹 표시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</a:t>
            </a:r>
            <a:r>
              <a:rPr lang="en-US" altLang="ko-KR" sz="1000" dirty="0">
                <a:solidFill>
                  <a:schemeClr val="tx1"/>
                </a:solidFill>
              </a:rPr>
              <a:t>1</a:t>
            </a:r>
            <a:r>
              <a:rPr lang="ko-KR" altLang="en-US" sz="1000" dirty="0">
                <a:solidFill>
                  <a:schemeClr val="tx1"/>
                </a:solidFill>
              </a:rPr>
              <a:t>개의 퀘스트 그룹은 최대 </a:t>
            </a:r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ko-KR" altLang="en-US" sz="1000" dirty="0">
                <a:solidFill>
                  <a:schemeClr val="tx1"/>
                </a:solidFill>
              </a:rPr>
              <a:t>개의 퀘스트로 구성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퀘스트 완료 후 보상을 획득해야 그룹내 다음 퀘스트 수행 가능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설정된 퀘스트 만큼 퀘스트 영역에 표시되며 스크롤을 통해 열람 영역 전환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</a:rPr>
              <a:t>   1). </a:t>
            </a:r>
            <a:r>
              <a:rPr lang="ko-KR" altLang="en-US" sz="900" b="1" dirty="0">
                <a:solidFill>
                  <a:schemeClr val="tx1"/>
                </a:solidFill>
              </a:rPr>
              <a:t>스페셜 퀘스트의 구성</a:t>
            </a:r>
            <a:endParaRPr lang="en-US" altLang="ko-KR" sz="900" b="1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F36C41-8453-6C87-4BA0-2FEB29BE5254}"/>
              </a:ext>
            </a:extLst>
          </p:cNvPr>
          <p:cNvSpPr/>
          <p:nvPr/>
        </p:nvSpPr>
        <p:spPr>
          <a:xfrm>
            <a:off x="2032000" y="2162175"/>
            <a:ext cx="819150" cy="21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수행내역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F7DAF8-04A0-83C4-EA56-B65281E6B9D7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스페셜 퀘스트</a:t>
            </a:r>
          </a:p>
        </p:txBody>
      </p:sp>
      <p:grpSp>
        <p:nvGrpSpPr>
          <p:cNvPr id="316" name="그룹 315">
            <a:extLst>
              <a:ext uri="{FF2B5EF4-FFF2-40B4-BE49-F238E27FC236}">
                <a16:creationId xmlns:a16="http://schemas.microsoft.com/office/drawing/2014/main" id="{D8E91848-0D0A-3101-8C9C-E3F53DA2521A}"/>
              </a:ext>
            </a:extLst>
          </p:cNvPr>
          <p:cNvGrpSpPr/>
          <p:nvPr/>
        </p:nvGrpSpPr>
        <p:grpSpPr>
          <a:xfrm>
            <a:off x="3072504" y="1530138"/>
            <a:ext cx="3859371" cy="1532557"/>
            <a:chOff x="197590" y="3789866"/>
            <a:chExt cx="2661064" cy="1056709"/>
          </a:xfrm>
        </p:grpSpPr>
        <p:sp>
          <p:nvSpPr>
            <p:cNvPr id="317" name="사각형: 둥근 모서리 316">
              <a:extLst>
                <a:ext uri="{FF2B5EF4-FFF2-40B4-BE49-F238E27FC236}">
                  <a16:creationId xmlns:a16="http://schemas.microsoft.com/office/drawing/2014/main" id="{5AD6F18F-8763-3416-848E-A4DC357F6C34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15875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18" name="사각형: 둥근 모서리 317">
              <a:extLst>
                <a:ext uri="{FF2B5EF4-FFF2-40B4-BE49-F238E27FC236}">
                  <a16:creationId xmlns:a16="http://schemas.microsoft.com/office/drawing/2014/main" id="{11092414-CCD6-FF59-127F-3D889C78A986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6928CFC7-691C-D053-A0BE-E7EDFA37B759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0" name="사각형: 둥근 모서리 319">
              <a:extLst>
                <a:ext uri="{FF2B5EF4-FFF2-40B4-BE49-F238E27FC236}">
                  <a16:creationId xmlns:a16="http://schemas.microsoft.com/office/drawing/2014/main" id="{2D830035-D9E2-C67B-5C62-74F5752FAEFE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                                          </a:t>
              </a:r>
              <a:r>
                <a:rPr lang="en-US" altLang="ko-KR" sz="9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900" b="1" dirty="0">
                  <a:solidFill>
                    <a:srgbClr val="00B0F0"/>
                  </a:solidFill>
                </a:rPr>
                <a:t>[</a:t>
              </a:r>
              <a:r>
                <a:rPr lang="ko-KR" altLang="en-US" sz="900" b="1" dirty="0">
                  <a:solidFill>
                    <a:srgbClr val="00B0F0"/>
                  </a:solidFill>
                </a:rPr>
                <a:t>바로가기</a:t>
              </a:r>
              <a:r>
                <a:rPr lang="en-US" altLang="ko-KR" sz="900" b="1" dirty="0">
                  <a:solidFill>
                    <a:srgbClr val="00B0F0"/>
                  </a:solidFill>
                </a:rPr>
                <a:t>]</a:t>
              </a:r>
              <a:endParaRPr lang="ko-KR" altLang="en-US" sz="900" b="1" dirty="0">
                <a:solidFill>
                  <a:srgbClr val="00B0F0"/>
                </a:solidFill>
              </a:endParaRPr>
            </a:p>
          </p:txBody>
        </p:sp>
        <p:sp>
          <p:nvSpPr>
            <p:cNvPr id="321" name="타원 320">
              <a:extLst>
                <a:ext uri="{FF2B5EF4-FFF2-40B4-BE49-F238E27FC236}">
                  <a16:creationId xmlns:a16="http://schemas.microsoft.com/office/drawing/2014/main" id="{2678ED21-C921-4EE9-EF56-749E466DE131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2" name="이등변 삼각형 321">
              <a:extLst>
                <a:ext uri="{FF2B5EF4-FFF2-40B4-BE49-F238E27FC236}">
                  <a16:creationId xmlns:a16="http://schemas.microsoft.com/office/drawing/2014/main" id="{A11ACD66-F9DA-4F70-EBE2-67804870B546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:a16="http://schemas.microsoft.com/office/drawing/2014/main" id="{56C6B817-59A5-408A-15A1-C297F977EC76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4" name="직사각형 323">
              <a:extLst>
                <a:ext uri="{FF2B5EF4-FFF2-40B4-BE49-F238E27FC236}">
                  <a16:creationId xmlns:a16="http://schemas.microsoft.com/office/drawing/2014/main" id="{9B2344AE-05A6-8DD3-06E2-08C9450FE9C1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5" name="타원 324">
              <a:extLst>
                <a:ext uri="{FF2B5EF4-FFF2-40B4-BE49-F238E27FC236}">
                  <a16:creationId xmlns:a16="http://schemas.microsoft.com/office/drawing/2014/main" id="{0658EED0-19BE-33E7-3DD4-A7BAEA0D66E5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6" name="타원 325">
              <a:extLst>
                <a:ext uri="{FF2B5EF4-FFF2-40B4-BE49-F238E27FC236}">
                  <a16:creationId xmlns:a16="http://schemas.microsoft.com/office/drawing/2014/main" id="{E240F851-B80B-BEA8-0F1F-FF93250BE65B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7" name="타원 326">
              <a:extLst>
                <a:ext uri="{FF2B5EF4-FFF2-40B4-BE49-F238E27FC236}">
                  <a16:creationId xmlns:a16="http://schemas.microsoft.com/office/drawing/2014/main" id="{E0A6F9C7-48A1-68FA-BFD0-3E31783295E5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8" name="타원 327">
              <a:extLst>
                <a:ext uri="{FF2B5EF4-FFF2-40B4-BE49-F238E27FC236}">
                  <a16:creationId xmlns:a16="http://schemas.microsoft.com/office/drawing/2014/main" id="{56AE7B42-95C8-C717-E88F-5A6B5407AAED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29" name="그룹 328">
              <a:extLst>
                <a:ext uri="{FF2B5EF4-FFF2-40B4-BE49-F238E27FC236}">
                  <a16:creationId xmlns:a16="http://schemas.microsoft.com/office/drawing/2014/main" id="{A498F2D3-8E9F-D516-C579-238CD1FE6579}"/>
                </a:ext>
              </a:extLst>
            </p:cNvPr>
            <p:cNvGrpSpPr/>
            <p:nvPr/>
          </p:nvGrpSpPr>
          <p:grpSpPr>
            <a:xfrm>
              <a:off x="2340769" y="4112260"/>
              <a:ext cx="468244" cy="473958"/>
              <a:chOff x="2287678" y="4039702"/>
              <a:chExt cx="502286" cy="508415"/>
            </a:xfrm>
          </p:grpSpPr>
          <p:sp>
            <p:nvSpPr>
              <p:cNvPr id="330" name="타원 329">
                <a:extLst>
                  <a:ext uri="{FF2B5EF4-FFF2-40B4-BE49-F238E27FC236}">
                    <a16:creationId xmlns:a16="http://schemas.microsoft.com/office/drawing/2014/main" id="{CAD14EA5-DCC8-3139-6C52-EE6AA4CE1D24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1" name="그림 330">
                <a:extLst>
                  <a:ext uri="{FF2B5EF4-FFF2-40B4-BE49-F238E27FC236}">
                    <a16:creationId xmlns:a16="http://schemas.microsoft.com/office/drawing/2014/main" id="{782A6181-B0F9-5143-A339-90D629BEF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678" y="4039702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332" name="타원 331">
            <a:extLst>
              <a:ext uri="{FF2B5EF4-FFF2-40B4-BE49-F238E27FC236}">
                <a16:creationId xmlns:a16="http://schemas.microsoft.com/office/drawing/2014/main" id="{0B2DBCEA-AB35-9CD8-AA86-90454EE991A5}"/>
              </a:ext>
            </a:extLst>
          </p:cNvPr>
          <p:cNvSpPr/>
          <p:nvPr/>
        </p:nvSpPr>
        <p:spPr>
          <a:xfrm>
            <a:off x="2912762" y="120532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33" name="직선 화살표 연결선 332">
            <a:extLst>
              <a:ext uri="{FF2B5EF4-FFF2-40B4-BE49-F238E27FC236}">
                <a16:creationId xmlns:a16="http://schemas.microsoft.com/office/drawing/2014/main" id="{65A71EE6-D70C-E2B1-3B71-C2DD42DA9585}"/>
              </a:ext>
            </a:extLst>
          </p:cNvPr>
          <p:cNvCxnSpPr>
            <a:stCxn id="332" idx="5"/>
          </p:cNvCxnSpPr>
          <p:nvPr/>
        </p:nvCxnSpPr>
        <p:spPr>
          <a:xfrm>
            <a:off x="3131299" y="142385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4" name="타원 333">
            <a:extLst>
              <a:ext uri="{FF2B5EF4-FFF2-40B4-BE49-F238E27FC236}">
                <a16:creationId xmlns:a16="http://schemas.microsoft.com/office/drawing/2014/main" id="{C003616C-49CC-EEB2-5C47-39203AF6004C}"/>
              </a:ext>
            </a:extLst>
          </p:cNvPr>
          <p:cNvSpPr/>
          <p:nvPr/>
        </p:nvSpPr>
        <p:spPr>
          <a:xfrm>
            <a:off x="5294260" y="154082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35" name="직선 화살표 연결선 334">
            <a:extLst>
              <a:ext uri="{FF2B5EF4-FFF2-40B4-BE49-F238E27FC236}">
                <a16:creationId xmlns:a16="http://schemas.microsoft.com/office/drawing/2014/main" id="{39A57068-EE21-1480-92AD-A54ACE3081FC}"/>
              </a:ext>
            </a:extLst>
          </p:cNvPr>
          <p:cNvCxnSpPr>
            <a:cxnSpLocks/>
            <a:stCxn id="334" idx="3"/>
          </p:cNvCxnSpPr>
          <p:nvPr/>
        </p:nvCxnSpPr>
        <p:spPr>
          <a:xfrm flipH="1">
            <a:off x="5213794" y="1759358"/>
            <a:ext cx="117961" cy="11173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" name="타원 337">
            <a:extLst>
              <a:ext uri="{FF2B5EF4-FFF2-40B4-BE49-F238E27FC236}">
                <a16:creationId xmlns:a16="http://schemas.microsoft.com/office/drawing/2014/main" id="{96B09A91-5336-9FF5-5CAD-7A168D9170A6}"/>
              </a:ext>
            </a:extLst>
          </p:cNvPr>
          <p:cNvSpPr/>
          <p:nvPr/>
        </p:nvSpPr>
        <p:spPr>
          <a:xfrm>
            <a:off x="2922095" y="196151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39" name="직선 화살표 연결선 338">
            <a:extLst>
              <a:ext uri="{FF2B5EF4-FFF2-40B4-BE49-F238E27FC236}">
                <a16:creationId xmlns:a16="http://schemas.microsoft.com/office/drawing/2014/main" id="{72128A94-FDFA-9B56-5D8B-EC31017EAC81}"/>
              </a:ext>
            </a:extLst>
          </p:cNvPr>
          <p:cNvCxnSpPr>
            <a:stCxn id="338" idx="5"/>
          </p:cNvCxnSpPr>
          <p:nvPr/>
        </p:nvCxnSpPr>
        <p:spPr>
          <a:xfrm>
            <a:off x="3140632" y="2180053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타원 339">
            <a:extLst>
              <a:ext uri="{FF2B5EF4-FFF2-40B4-BE49-F238E27FC236}">
                <a16:creationId xmlns:a16="http://schemas.microsoft.com/office/drawing/2014/main" id="{5F739935-6968-1B3E-057E-F00F5CA79AD0}"/>
              </a:ext>
            </a:extLst>
          </p:cNvPr>
          <p:cNvSpPr/>
          <p:nvPr/>
        </p:nvSpPr>
        <p:spPr>
          <a:xfrm>
            <a:off x="6677971" y="174168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41" name="직선 화살표 연결선 340">
            <a:extLst>
              <a:ext uri="{FF2B5EF4-FFF2-40B4-BE49-F238E27FC236}">
                <a16:creationId xmlns:a16="http://schemas.microsoft.com/office/drawing/2014/main" id="{3D5FB981-F37E-ED8A-D2DD-937447C15394}"/>
              </a:ext>
            </a:extLst>
          </p:cNvPr>
          <p:cNvCxnSpPr>
            <a:cxnSpLocks/>
            <a:stCxn id="340" idx="3"/>
          </p:cNvCxnSpPr>
          <p:nvPr/>
        </p:nvCxnSpPr>
        <p:spPr>
          <a:xfrm flipH="1">
            <a:off x="6617320" y="1960222"/>
            <a:ext cx="98146" cy="78459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타원 343">
            <a:extLst>
              <a:ext uri="{FF2B5EF4-FFF2-40B4-BE49-F238E27FC236}">
                <a16:creationId xmlns:a16="http://schemas.microsoft.com/office/drawing/2014/main" id="{E5668EE3-E1A4-C340-6BD2-59CBD3BE321D}"/>
              </a:ext>
            </a:extLst>
          </p:cNvPr>
          <p:cNvSpPr/>
          <p:nvPr/>
        </p:nvSpPr>
        <p:spPr>
          <a:xfrm>
            <a:off x="3140632" y="298438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45" name="직선 화살표 연결선 344">
            <a:extLst>
              <a:ext uri="{FF2B5EF4-FFF2-40B4-BE49-F238E27FC236}">
                <a16:creationId xmlns:a16="http://schemas.microsoft.com/office/drawing/2014/main" id="{D2CEAEDB-8220-620B-B387-3685A41CAB36}"/>
              </a:ext>
            </a:extLst>
          </p:cNvPr>
          <p:cNvCxnSpPr>
            <a:cxnSpLocks/>
            <a:stCxn id="344" idx="7"/>
          </p:cNvCxnSpPr>
          <p:nvPr/>
        </p:nvCxnSpPr>
        <p:spPr>
          <a:xfrm flipV="1">
            <a:off x="3359169" y="2926537"/>
            <a:ext cx="117961" cy="9534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직사각형 348">
            <a:extLst>
              <a:ext uri="{FF2B5EF4-FFF2-40B4-BE49-F238E27FC236}">
                <a16:creationId xmlns:a16="http://schemas.microsoft.com/office/drawing/2014/main" id="{DD4A4FF2-B869-8641-981C-E21C99099A96}"/>
              </a:ext>
            </a:extLst>
          </p:cNvPr>
          <p:cNvSpPr/>
          <p:nvPr/>
        </p:nvSpPr>
        <p:spPr>
          <a:xfrm>
            <a:off x="4152423" y="1241990"/>
            <a:ext cx="1667806" cy="303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퀘스트 그룹의 구성</a:t>
            </a:r>
          </a:p>
        </p:txBody>
      </p:sp>
      <p:grpSp>
        <p:nvGrpSpPr>
          <p:cNvPr id="350" name="그룹 349">
            <a:extLst>
              <a:ext uri="{FF2B5EF4-FFF2-40B4-BE49-F238E27FC236}">
                <a16:creationId xmlns:a16="http://schemas.microsoft.com/office/drawing/2014/main" id="{16AA7A85-BF92-7201-01CC-A0B6B7BDBB65}"/>
              </a:ext>
            </a:extLst>
          </p:cNvPr>
          <p:cNvGrpSpPr/>
          <p:nvPr/>
        </p:nvGrpSpPr>
        <p:grpSpPr>
          <a:xfrm>
            <a:off x="3109500" y="3494073"/>
            <a:ext cx="3859371" cy="1532557"/>
            <a:chOff x="197590" y="3789866"/>
            <a:chExt cx="2661064" cy="1056709"/>
          </a:xfrm>
        </p:grpSpPr>
        <p:sp>
          <p:nvSpPr>
            <p:cNvPr id="351" name="사각형: 둥근 모서리 350">
              <a:extLst>
                <a:ext uri="{FF2B5EF4-FFF2-40B4-BE49-F238E27FC236}">
                  <a16:creationId xmlns:a16="http://schemas.microsoft.com/office/drawing/2014/main" id="{C4130792-27BC-32CA-A501-21C2C5082D7B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15875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2" name="사각형: 둥근 모서리 351">
              <a:extLst>
                <a:ext uri="{FF2B5EF4-FFF2-40B4-BE49-F238E27FC236}">
                  <a16:creationId xmlns:a16="http://schemas.microsoft.com/office/drawing/2014/main" id="{E185B1DF-CBF6-AB5D-D020-FC8F2FD124CE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5C65534E-02F7-ABB4-E6C8-3FDCB540CB6E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54" name="사각형: 둥근 모서리 353">
              <a:extLst>
                <a:ext uri="{FF2B5EF4-FFF2-40B4-BE49-F238E27FC236}">
                  <a16:creationId xmlns:a16="http://schemas.microsoft.com/office/drawing/2014/main" id="{F9162F65-F17E-3CC3-C5F3-0CC4C2D21372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1/1                                             </a:t>
              </a:r>
              <a:r>
                <a:rPr lang="en-US" altLang="ko-KR" sz="800" b="1" dirty="0">
                  <a:solidFill>
                    <a:srgbClr val="00B0F0"/>
                  </a:solidFill>
                </a:rPr>
                <a:t>[</a:t>
              </a:r>
              <a:r>
                <a:rPr lang="ko-KR" altLang="en-US" sz="800" b="1" dirty="0">
                  <a:solidFill>
                    <a:srgbClr val="00B0F0"/>
                  </a:solidFill>
                </a:rPr>
                <a:t>바로가기</a:t>
              </a:r>
              <a:r>
                <a:rPr lang="en-US" altLang="ko-KR" sz="800" b="1" dirty="0">
                  <a:solidFill>
                    <a:srgbClr val="00B0F0"/>
                  </a:solidFill>
                </a:rPr>
                <a:t>]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55" name="타원 354">
              <a:extLst>
                <a:ext uri="{FF2B5EF4-FFF2-40B4-BE49-F238E27FC236}">
                  <a16:creationId xmlns:a16="http://schemas.microsoft.com/office/drawing/2014/main" id="{F6E7BB75-5F08-E69C-CD12-363F742ED90E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6" name="이등변 삼각형 355">
              <a:extLst>
                <a:ext uri="{FF2B5EF4-FFF2-40B4-BE49-F238E27FC236}">
                  <a16:creationId xmlns:a16="http://schemas.microsoft.com/office/drawing/2014/main" id="{8BE9114D-90CD-2F45-E291-8C33FFBBFFEB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57" name="직사각형 356">
              <a:extLst>
                <a:ext uri="{FF2B5EF4-FFF2-40B4-BE49-F238E27FC236}">
                  <a16:creationId xmlns:a16="http://schemas.microsoft.com/office/drawing/2014/main" id="{06BE920E-B7E8-E5F3-6C8B-4FCD0C593C8A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58" name="직사각형 357">
              <a:extLst>
                <a:ext uri="{FF2B5EF4-FFF2-40B4-BE49-F238E27FC236}">
                  <a16:creationId xmlns:a16="http://schemas.microsoft.com/office/drawing/2014/main" id="{D03ED600-9D54-7471-F098-14CB3B21C32B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9" name="타원 358">
              <a:extLst>
                <a:ext uri="{FF2B5EF4-FFF2-40B4-BE49-F238E27FC236}">
                  <a16:creationId xmlns:a16="http://schemas.microsoft.com/office/drawing/2014/main" id="{00C4CD67-FECE-FC67-8FBC-35B2A2B209FB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60" name="타원 359">
              <a:extLst>
                <a:ext uri="{FF2B5EF4-FFF2-40B4-BE49-F238E27FC236}">
                  <a16:creationId xmlns:a16="http://schemas.microsoft.com/office/drawing/2014/main" id="{77BE378A-E26C-B382-D8CB-ADBBE6AF882F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1" name="타원 360">
              <a:extLst>
                <a:ext uri="{FF2B5EF4-FFF2-40B4-BE49-F238E27FC236}">
                  <a16:creationId xmlns:a16="http://schemas.microsoft.com/office/drawing/2014/main" id="{E81C31FA-4946-4956-0DE9-F93E88A8B112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2" name="타원 361">
              <a:extLst>
                <a:ext uri="{FF2B5EF4-FFF2-40B4-BE49-F238E27FC236}">
                  <a16:creationId xmlns:a16="http://schemas.microsoft.com/office/drawing/2014/main" id="{59646B3F-244F-20FE-3EF7-3EF941BD6F43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3" name="그룹 362">
              <a:extLst>
                <a:ext uri="{FF2B5EF4-FFF2-40B4-BE49-F238E27FC236}">
                  <a16:creationId xmlns:a16="http://schemas.microsoft.com/office/drawing/2014/main" id="{002893F9-9D39-C264-525C-314DA547ED6E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364" name="타원 363">
                <a:extLst>
                  <a:ext uri="{FF2B5EF4-FFF2-40B4-BE49-F238E27FC236}">
                    <a16:creationId xmlns:a16="http://schemas.microsoft.com/office/drawing/2014/main" id="{6DA6FE03-8A34-F3CA-87EC-05B3B932EB95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5" name="그림 364">
                <a:extLst>
                  <a:ext uri="{FF2B5EF4-FFF2-40B4-BE49-F238E27FC236}">
                    <a16:creationId xmlns:a16="http://schemas.microsoft.com/office/drawing/2014/main" id="{E410E2CB-22F5-BA1E-E34B-AB1A456F2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pic>
        <p:nvPicPr>
          <p:cNvPr id="366" name="Picture 2" descr="element yellow flower icon 10862328 PNG">
            <a:extLst>
              <a:ext uri="{FF2B5EF4-FFF2-40B4-BE49-F238E27FC236}">
                <a16:creationId xmlns:a16="http://schemas.microsoft.com/office/drawing/2014/main" id="{40025161-5EE1-B57D-83C0-BE68CB9E3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70" y="4178913"/>
            <a:ext cx="350972" cy="3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" name="직사각형 367">
            <a:extLst>
              <a:ext uri="{FF2B5EF4-FFF2-40B4-BE49-F238E27FC236}">
                <a16:creationId xmlns:a16="http://schemas.microsoft.com/office/drawing/2014/main" id="{C838ECEA-7590-1A23-547E-8A60B507EEB3}"/>
              </a:ext>
            </a:extLst>
          </p:cNvPr>
          <p:cNvSpPr/>
          <p:nvPr/>
        </p:nvSpPr>
        <p:spPr>
          <a:xfrm>
            <a:off x="3729634" y="4098621"/>
            <a:ext cx="575666" cy="480487"/>
          </a:xfrm>
          <a:prstGeom prst="rect">
            <a:avLst/>
          </a:prstGeom>
          <a:noFill/>
          <a:ln w="19050"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10PT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69" name="사각형: 둥근 모서리 368">
            <a:extLst>
              <a:ext uri="{FF2B5EF4-FFF2-40B4-BE49-F238E27FC236}">
                <a16:creationId xmlns:a16="http://schemas.microsoft.com/office/drawing/2014/main" id="{370A5317-30B6-064C-1427-511B650ADA6A}"/>
              </a:ext>
            </a:extLst>
          </p:cNvPr>
          <p:cNvSpPr/>
          <p:nvPr/>
        </p:nvSpPr>
        <p:spPr>
          <a:xfrm>
            <a:off x="3782119" y="4093634"/>
            <a:ext cx="505689" cy="15451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56F5CB1B-0708-0D2E-39BF-99911164FA18}"/>
              </a:ext>
            </a:extLst>
          </p:cNvPr>
          <p:cNvSpPr txBox="1"/>
          <p:nvPr/>
        </p:nvSpPr>
        <p:spPr>
          <a:xfrm>
            <a:off x="3622573" y="4062096"/>
            <a:ext cx="8324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보상획득</a:t>
            </a:r>
          </a:p>
        </p:txBody>
      </p:sp>
      <p:pic>
        <p:nvPicPr>
          <p:cNvPr id="367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A56A6603-4290-6947-6622-48B4BD740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444" y="3870641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64B540A1-78B4-E43D-1D68-793891F14A2E}"/>
              </a:ext>
            </a:extLst>
          </p:cNvPr>
          <p:cNvSpPr/>
          <p:nvPr/>
        </p:nvSpPr>
        <p:spPr>
          <a:xfrm>
            <a:off x="4007962" y="3217136"/>
            <a:ext cx="1915318" cy="3031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퀘스트 완료 후 보상획득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375" name="표 57">
            <a:extLst>
              <a:ext uri="{FF2B5EF4-FFF2-40B4-BE49-F238E27FC236}">
                <a16:creationId xmlns:a16="http://schemas.microsoft.com/office/drawing/2014/main" id="{589E67C6-DEF3-B3CB-319A-86EE6C9EB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406591"/>
              </p:ext>
            </p:extLst>
          </p:nvPr>
        </p:nvGraphicFramePr>
        <p:xfrm>
          <a:off x="7198795" y="2432939"/>
          <a:ext cx="4891605" cy="4163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그룹의 이름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퀘스트그룹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Name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컬럼 참조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 설명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퀘스트그룹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보상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아직 미완료된 퀘스트로 퀘스트 보상 정보 텍스트 또는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표시되는 보상 정보는 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이미지로 구분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완료시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완료 이미지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스탬프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 완료보상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 완료 보상이 설정되어 있는 경우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 완료 보상이 없으면 해당 영역까지 퀘스트 보상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보상 표시 영역 사이즈 변경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그룹내 모든 퀘스트 완료 시 보상획득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 획득 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977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조건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조건 텍스트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그룹내 순서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+description+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횟수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&gt;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유형에 따라 정보 표시 형식이 달라질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439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바로가기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수행을 위한 서비스 페이지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바로가기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링크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링크 터치 시 정의된 링크 서비스 페이지로 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2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g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보상획득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완료시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해당 퀘스트 상단에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 획득이 완료 되었을 때 다음 퀘스트 활성화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보상 획득 버튼 클릭 시 확인 창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28151"/>
                  </a:ext>
                </a:extLst>
              </a:tr>
            </a:tbl>
          </a:graphicData>
        </a:graphic>
      </p:graphicFrame>
      <p:sp>
        <p:nvSpPr>
          <p:cNvPr id="376" name="타원 375">
            <a:extLst>
              <a:ext uri="{FF2B5EF4-FFF2-40B4-BE49-F238E27FC236}">
                <a16:creationId xmlns:a16="http://schemas.microsoft.com/office/drawing/2014/main" id="{7B6BF70A-1B17-FCB8-08B8-F63AB1DECDB1}"/>
              </a:ext>
            </a:extLst>
          </p:cNvPr>
          <p:cNvSpPr/>
          <p:nvPr/>
        </p:nvSpPr>
        <p:spPr>
          <a:xfrm>
            <a:off x="3452924" y="374022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77" name="직선 화살표 연결선 376">
            <a:extLst>
              <a:ext uri="{FF2B5EF4-FFF2-40B4-BE49-F238E27FC236}">
                <a16:creationId xmlns:a16="http://schemas.microsoft.com/office/drawing/2014/main" id="{5687B4D5-A9F3-B307-0FCC-837CBCD7B51D}"/>
              </a:ext>
            </a:extLst>
          </p:cNvPr>
          <p:cNvCxnSpPr>
            <a:stCxn id="376" idx="5"/>
          </p:cNvCxnSpPr>
          <p:nvPr/>
        </p:nvCxnSpPr>
        <p:spPr>
          <a:xfrm>
            <a:off x="3671461" y="395875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타원 377">
            <a:extLst>
              <a:ext uri="{FF2B5EF4-FFF2-40B4-BE49-F238E27FC236}">
                <a16:creationId xmlns:a16="http://schemas.microsoft.com/office/drawing/2014/main" id="{E0AAE1BC-247D-5012-1049-28C71BA5B866}"/>
              </a:ext>
            </a:extLst>
          </p:cNvPr>
          <p:cNvSpPr/>
          <p:nvPr/>
        </p:nvSpPr>
        <p:spPr>
          <a:xfrm>
            <a:off x="6054470" y="296417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f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79" name="직선 화살표 연결선 378">
            <a:extLst>
              <a:ext uri="{FF2B5EF4-FFF2-40B4-BE49-F238E27FC236}">
                <a16:creationId xmlns:a16="http://schemas.microsoft.com/office/drawing/2014/main" id="{9EEE0219-24FD-F0D9-ECCA-250341590E6D}"/>
              </a:ext>
            </a:extLst>
          </p:cNvPr>
          <p:cNvCxnSpPr>
            <a:cxnSpLocks/>
            <a:stCxn id="378" idx="7"/>
          </p:cNvCxnSpPr>
          <p:nvPr/>
        </p:nvCxnSpPr>
        <p:spPr>
          <a:xfrm flipV="1">
            <a:off x="6273007" y="2906330"/>
            <a:ext cx="117961" cy="9534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DEE6189B-1495-81D7-66CF-C8467E4C2F3E}"/>
              </a:ext>
            </a:extLst>
          </p:cNvPr>
          <p:cNvSpPr/>
          <p:nvPr/>
        </p:nvSpPr>
        <p:spPr>
          <a:xfrm rot="10800000">
            <a:off x="4818486" y="5101168"/>
            <a:ext cx="360934" cy="31115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C50EDD8-E480-7F1C-5A2F-8FE4550536ED}"/>
              </a:ext>
            </a:extLst>
          </p:cNvPr>
          <p:cNvSpPr/>
          <p:nvPr/>
        </p:nvSpPr>
        <p:spPr>
          <a:xfrm>
            <a:off x="3645410" y="5469565"/>
            <a:ext cx="2717800" cy="1181100"/>
          </a:xfrm>
          <a:prstGeom prst="roundRect">
            <a:avLst>
              <a:gd name="adj" fmla="val 430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3F57C4E-031D-C118-EF2C-A92DF33EEEA2}"/>
              </a:ext>
            </a:extLst>
          </p:cNvPr>
          <p:cNvSpPr/>
          <p:nvPr/>
        </p:nvSpPr>
        <p:spPr>
          <a:xfrm>
            <a:off x="4640623" y="6201925"/>
            <a:ext cx="718647" cy="32106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7156DC-5D08-312F-B7C3-F28CA42E7E59}"/>
              </a:ext>
            </a:extLst>
          </p:cNvPr>
          <p:cNvSpPr/>
          <p:nvPr/>
        </p:nvSpPr>
        <p:spPr>
          <a:xfrm>
            <a:off x="3683000" y="5715000"/>
            <a:ext cx="2641600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</a:rPr>
              <a:t>퀘스트 완료 보상을 획득하였습니다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pic>
        <p:nvPicPr>
          <p:cNvPr id="13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FA3F51E9-5036-79B1-FBE3-4445D71DE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10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  2</a:t>
            </a:r>
            <a:r>
              <a:rPr lang="en-US" altLang="ko-KR" sz="900" b="1" dirty="0">
                <a:solidFill>
                  <a:schemeClr val="tx1"/>
                </a:solidFill>
              </a:rPr>
              <a:t>). </a:t>
            </a:r>
            <a:r>
              <a:rPr lang="ko-KR" altLang="en-US" sz="900" b="1" dirty="0">
                <a:solidFill>
                  <a:schemeClr val="tx1"/>
                </a:solidFill>
              </a:rPr>
              <a:t>퀘스트 그룹 표시 규칙</a:t>
            </a:r>
            <a:endParaRPr lang="en-US" altLang="ko-KR" sz="9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○ 퀘스트 그룹은 좌측부터 우측 순서로 </a:t>
            </a:r>
            <a:r>
              <a:rPr lang="en-US" altLang="ko-KR" sz="900" dirty="0">
                <a:solidFill>
                  <a:schemeClr val="tx1"/>
                </a:solidFill>
              </a:rPr>
              <a:t>1~5</a:t>
            </a:r>
            <a:r>
              <a:rPr lang="ko-KR" altLang="en-US" sz="900" dirty="0">
                <a:solidFill>
                  <a:schemeClr val="tx1"/>
                </a:solidFill>
              </a:rPr>
              <a:t>개 까지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○ 퀘스트 그룹 완료보상 설정 시 완료 보상이 우측 끝에 표시</a:t>
            </a: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○ 전체 프레임 사이즈는 동일하므로 퀘스트 그룹 완료 보상 여부에 따라 퀘스트 아이콘</a:t>
            </a: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    </a:t>
            </a:r>
            <a:r>
              <a:rPr lang="ko-KR" altLang="en-US" sz="900" dirty="0">
                <a:solidFill>
                  <a:schemeClr val="tx1"/>
                </a:solidFill>
              </a:rPr>
              <a:t>사이즈가 달라짐</a:t>
            </a:r>
            <a:r>
              <a:rPr lang="en-US" altLang="ko-KR" sz="900" dirty="0">
                <a:solidFill>
                  <a:schemeClr val="tx1"/>
                </a:solidFill>
              </a:rPr>
              <a:t>(</a:t>
            </a:r>
            <a:r>
              <a:rPr lang="ko-KR" altLang="en-US" sz="900" dirty="0">
                <a:solidFill>
                  <a:schemeClr val="tx1"/>
                </a:solidFill>
              </a:rPr>
              <a:t>좌측 이미지 참고</a:t>
            </a:r>
            <a:r>
              <a:rPr lang="en-US" altLang="ko-KR" sz="9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</a:rPr>
              <a:t>    </a:t>
            </a:r>
            <a:r>
              <a:rPr lang="ko-KR" altLang="en-US" sz="900" dirty="0">
                <a:solidFill>
                  <a:schemeClr val="tx1"/>
                </a:solidFill>
              </a:rPr>
              <a:t>○ 퀘스트가 </a:t>
            </a:r>
            <a:r>
              <a:rPr lang="en-US" altLang="ko-KR" sz="900" dirty="0">
                <a:solidFill>
                  <a:schemeClr val="tx1"/>
                </a:solidFill>
              </a:rPr>
              <a:t>5</a:t>
            </a:r>
            <a:r>
              <a:rPr lang="ko-KR" altLang="en-US" sz="900" dirty="0">
                <a:solidFill>
                  <a:schemeClr val="tx1"/>
                </a:solidFill>
              </a:rPr>
              <a:t>개 </a:t>
            </a:r>
            <a:r>
              <a:rPr lang="ko-KR" altLang="en-US" sz="900" dirty="0" err="1">
                <a:solidFill>
                  <a:schemeClr val="tx1"/>
                </a:solidFill>
              </a:rPr>
              <a:t>미만이어도</a:t>
            </a:r>
            <a:r>
              <a:rPr lang="ko-KR" altLang="en-US" sz="900" dirty="0">
                <a:solidFill>
                  <a:schemeClr val="tx1"/>
                </a:solidFill>
              </a:rPr>
              <a:t> 그룹 완료 보상이 지정될 수 있음</a:t>
            </a: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FAB9DC-A49A-6329-FF7A-53822E00C6B2}"/>
              </a:ext>
            </a:extLst>
          </p:cNvPr>
          <p:cNvGrpSpPr/>
          <p:nvPr/>
        </p:nvGrpSpPr>
        <p:grpSpPr>
          <a:xfrm>
            <a:off x="3060271" y="753312"/>
            <a:ext cx="3852111" cy="1672277"/>
            <a:chOff x="193966" y="1223059"/>
            <a:chExt cx="2931199" cy="1272491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27F29AAD-ABB1-361A-EB67-99D01CC94863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32DF3DE-DFF7-524B-5928-62204C35ACCB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D25FE2D-E8B9-444F-77C4-E0B1BA70A551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800" dirty="0">
                  <a:solidFill>
                    <a:schemeClr val="tx1"/>
                  </a:solidFill>
                </a:rPr>
                <a:t> 이벤트를 참여해 다양한 상품을 받아보세요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99E74DA-2624-A5EB-6CAE-7FDCE70F84A6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700" b="1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구독 하기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D6BABE8F-6285-A00A-E089-117A1D8E850D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3F93044-3F82-E07C-8E23-2CBC47F0CEBD}"/>
                </a:ext>
              </a:extLst>
            </p:cNvPr>
            <p:cNvCxnSpPr>
              <a:stCxn id="12" idx="6"/>
              <a:endCxn id="16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9078113E-61C6-E7B7-7889-662846C89651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F38147FE-78FE-C82A-A651-4C8F50AB9DCD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DA13AD8-14F4-F8C9-782F-392469D087D8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F55E8611-3258-35E7-260C-DDDBC94BBA51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42AEE4D7-F0A5-938B-7E28-FFB560F393B4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40243BA7-391C-F4C0-3781-D61F232A15DB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1" name="Picture 2" descr="element yellow flower icon 10862328 PNG">
              <a:extLst>
                <a:ext uri="{FF2B5EF4-FFF2-40B4-BE49-F238E27FC236}">
                  <a16:creationId xmlns:a16="http://schemas.microsoft.com/office/drawing/2014/main" id="{EA58DE93-F08E-351C-3FFF-47F866D84E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782383-CFE4-20B1-7617-31C8EB04B939}"/>
              </a:ext>
            </a:extLst>
          </p:cNvPr>
          <p:cNvGrpSpPr/>
          <p:nvPr/>
        </p:nvGrpSpPr>
        <p:grpSpPr>
          <a:xfrm>
            <a:off x="3072504" y="2763853"/>
            <a:ext cx="3859371" cy="1532557"/>
            <a:chOff x="197590" y="3789866"/>
            <a:chExt cx="2661064" cy="1056709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8AFC881E-076B-9DC4-3FEC-6196AF059FCA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3DC1320-4CFE-E3D0-3BD6-C57F0E7A4120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DA9457E-578E-F361-AA70-6FA231550A12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A5FDC15-D32F-24F4-45FD-2E4353665886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1.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8DC144E-4866-F978-0FBA-7560D07748DC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49CC0BCB-90D0-B29C-5E07-E5DDB025ADB1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A5D293A-B19B-5C67-36F3-ED18BC41AA64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8C07A1F-B8C7-58C5-FE94-B083AA288E4A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ED3408-3AA1-8D8F-4B1E-FAAC196CB2C1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65E6A73-DBDC-DC8D-BA46-18E788040066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884D3E-5129-54DB-1E45-4AD418CA52BA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BE1E5DF7-610D-848F-64B3-264F75038AFC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5F7A085-D8A9-E107-098B-F84A97254199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00D9BDC2-1537-B6FA-440E-6A30B4B5E531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8C413776-6105-7925-9F27-DF82E0C72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90B3BE8-007A-D06D-70DF-36F89D82F410}"/>
              </a:ext>
            </a:extLst>
          </p:cNvPr>
          <p:cNvSpPr/>
          <p:nvPr/>
        </p:nvSpPr>
        <p:spPr>
          <a:xfrm>
            <a:off x="3168650" y="2413000"/>
            <a:ext cx="3644900" cy="287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그룹완료 보상이 없는 퀘스트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AAEEA2E-7CDC-C500-DF65-67E2DC320FD1}"/>
              </a:ext>
            </a:extLst>
          </p:cNvPr>
          <p:cNvSpPr/>
          <p:nvPr/>
        </p:nvSpPr>
        <p:spPr>
          <a:xfrm>
            <a:off x="3140010" y="4303961"/>
            <a:ext cx="3644900" cy="2878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그룹완료 보상이 있는 퀘스트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20046B0-95BF-DEE3-CBD5-E30FBF706264}"/>
              </a:ext>
            </a:extLst>
          </p:cNvPr>
          <p:cNvGrpSpPr/>
          <p:nvPr/>
        </p:nvGrpSpPr>
        <p:grpSpPr>
          <a:xfrm>
            <a:off x="3114851" y="4634836"/>
            <a:ext cx="1025251" cy="407127"/>
            <a:chOff x="197590" y="3789866"/>
            <a:chExt cx="2661064" cy="105670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527BA7D-8588-FE5A-AC10-C01007A0445C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451EE6E-0955-562C-DE5C-1DD2069E5FEA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1B8AA54-BF78-DF8F-4593-53753FF96A4C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26C2B1E-21E2-D689-16BD-62126431C7DB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E6C1816-926B-06A5-9C1C-299336C5522D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426B9D1D-6743-E15D-E908-789CEC0ECE9E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6C385FB-E297-AEF8-5EC2-ED32B5DD78D2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F10963D-A3C7-1A6F-D024-FDE0E33F5192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A8A52C9B-5A9B-5632-A739-A7F8DE653752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47B0853-759A-4FA6-DFEC-8566DAE803B5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7F3C5F40-7295-8F02-BE9C-CFE57E278B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F7FE36E8-BBBE-A807-F9ED-11240B80B5FD}"/>
              </a:ext>
            </a:extLst>
          </p:cNvPr>
          <p:cNvGrpSpPr/>
          <p:nvPr/>
        </p:nvGrpSpPr>
        <p:grpSpPr>
          <a:xfrm>
            <a:off x="3118130" y="5061569"/>
            <a:ext cx="1025251" cy="407127"/>
            <a:chOff x="197590" y="3789866"/>
            <a:chExt cx="2661064" cy="1056709"/>
          </a:xfrm>
        </p:grpSpPr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4487B3A3-96CF-810F-3432-661D6315D0A6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B7210C31-19EE-170C-CAD6-8D66A75D076F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29792C7-165F-A642-D83C-6F452643E2A6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347761AE-78E5-8140-1F23-2A8B5602F29A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A85C4C1A-7D96-F922-2901-230471C46A44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855EBAC8-960E-01C3-6C65-6A0C71AC7B61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C9122C39-AE70-A25E-63D0-A9485CB2C39E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307B4173-9AF4-B0DC-F119-D8B105D447A4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F094504-F584-CA29-146E-CD031535F84C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28EFA16D-C6B4-C3CE-4BB5-F7EED86D0B68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03A1144B-3412-55CB-72B0-2C0FFA8C9A4D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D4C15EC5-3741-26DC-A6DE-B3181E640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8DD3593-4B5F-0D2A-B8B2-636F0E1237A4}"/>
              </a:ext>
            </a:extLst>
          </p:cNvPr>
          <p:cNvGrpSpPr/>
          <p:nvPr/>
        </p:nvGrpSpPr>
        <p:grpSpPr>
          <a:xfrm>
            <a:off x="3118130" y="5488302"/>
            <a:ext cx="1025251" cy="407127"/>
            <a:chOff x="197590" y="3789866"/>
            <a:chExt cx="2661064" cy="1056709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2CA75D7A-6D58-E7C0-3192-28A2D4F26D8A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03FE4EE2-B023-8440-E4A7-EB52EBCF43D4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0952FC45-1BD5-81DD-DC42-523C32EC0F6D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A6666E71-BEAC-A2D4-ED6F-BC091FFC0056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66C76A8-33BE-F866-0DDB-7734BB59DBF0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>
              <a:extLst>
                <a:ext uri="{FF2B5EF4-FFF2-40B4-BE49-F238E27FC236}">
                  <a16:creationId xmlns:a16="http://schemas.microsoft.com/office/drawing/2014/main" id="{FB76224A-8EA0-B896-2752-8742EC9348E5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E084411-7041-00E4-B409-51D905078867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9227C288-0E47-15DC-B77C-3A3E29BC245C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076C76FA-C638-AE70-ECA6-B307F7D7B6FD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BD17501F-7B2F-2392-398B-544B63986A30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94A604AE-8EB9-4920-E01C-8ACDE61E5DA5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75CAACDB-4F26-08EB-F643-2E6933951106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6" name="그림 75">
                <a:extLst>
                  <a:ext uri="{FF2B5EF4-FFF2-40B4-BE49-F238E27FC236}">
                    <a16:creationId xmlns:a16="http://schemas.microsoft.com/office/drawing/2014/main" id="{C92BB7E0-57C8-292F-F319-2B108E9B65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3CA7A2F-6D5F-DE20-564C-381D75FAF6A1}"/>
              </a:ext>
            </a:extLst>
          </p:cNvPr>
          <p:cNvGrpSpPr/>
          <p:nvPr/>
        </p:nvGrpSpPr>
        <p:grpSpPr>
          <a:xfrm>
            <a:off x="3125109" y="5915035"/>
            <a:ext cx="1025251" cy="407127"/>
            <a:chOff x="197590" y="3789866"/>
            <a:chExt cx="2661064" cy="1056709"/>
          </a:xfrm>
        </p:grpSpPr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02DA51DD-4D33-DDB2-CB93-74914DC9FF4A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사각형: 둥근 모서리 78">
              <a:extLst>
                <a:ext uri="{FF2B5EF4-FFF2-40B4-BE49-F238E27FC236}">
                  <a16:creationId xmlns:a16="http://schemas.microsoft.com/office/drawing/2014/main" id="{7876DC9B-5DA0-F2F7-6B5D-1830D8AA2F4D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33B75761-8E13-1B38-893A-39E80B134FF6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AF29B199-A7F1-DE7D-1248-94AE77B5B783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71281451-E2D7-B824-8EE6-852013F702F2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이등변 삼각형 82">
              <a:extLst>
                <a:ext uri="{FF2B5EF4-FFF2-40B4-BE49-F238E27FC236}">
                  <a16:creationId xmlns:a16="http://schemas.microsoft.com/office/drawing/2014/main" id="{6CCCEF52-0A1A-728B-1FE4-A84AAC33D222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AEBA8BF1-D549-AB10-3E0D-31754B184E9F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881A770-3D02-865C-F819-555B4B6DC1FC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4B23BAFB-52E0-9896-924E-896FB2E68963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E02167CD-A214-CC37-B624-BD1B5500FBBD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48EFCB8D-210F-2C9F-F23E-74049B300864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8C363E97-06CA-8E16-F458-38EBEB7702AF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E4E81C84-57F4-5C17-895A-2723D31840CC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6EE783B0-5559-7E15-C3E7-6962AE43F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37D7716-BAF4-79AD-AC87-01CC837FC878}"/>
              </a:ext>
            </a:extLst>
          </p:cNvPr>
          <p:cNvGrpSpPr/>
          <p:nvPr/>
        </p:nvGrpSpPr>
        <p:grpSpPr>
          <a:xfrm>
            <a:off x="3125109" y="6341768"/>
            <a:ext cx="1025251" cy="407127"/>
            <a:chOff x="197590" y="3789866"/>
            <a:chExt cx="2661064" cy="1056709"/>
          </a:xfrm>
        </p:grpSpPr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E2F007FD-2BCD-5BB3-A675-6EEC393FDA5B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6623EE60-7902-FD79-583A-FDE828BD802C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B95F03D-F249-5F8E-8C18-F2FA7FB2A318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F7ED784F-F715-C1F4-A8B6-84C43146296B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1DB53B32-8F8E-35DA-02F1-91571E1B251A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이등변 삼각형 97">
              <a:extLst>
                <a:ext uri="{FF2B5EF4-FFF2-40B4-BE49-F238E27FC236}">
                  <a16:creationId xmlns:a16="http://schemas.microsoft.com/office/drawing/2014/main" id="{A5F2A6CC-D473-46A3-97A9-106F6BEDD754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DEC736D6-4C4F-DE57-A3AD-6AD52541AABD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0704F43-6065-66C2-22FC-EA578CB4C7B0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8205F78D-64EC-B1C7-85AE-9A4C8DF9063E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21EBBB0E-99C0-4A8F-B57B-6DCD4447424C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6E7EBC8E-6BCF-4A92-32DD-2CBE1DBC2693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4E8CAA06-5683-0CE4-7B60-354581C7DC83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19665D19-964E-913A-00EC-F41DB48080C7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8929B9B5-843A-F507-6BB8-29BF9E757F3C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12DC1FC6-092B-AEC6-02AE-2220DBF59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7F82FA95-D0F8-BEC8-71A7-4C54FB5F3BCD}"/>
              </a:ext>
            </a:extLst>
          </p:cNvPr>
          <p:cNvGrpSpPr/>
          <p:nvPr/>
        </p:nvGrpSpPr>
        <p:grpSpPr>
          <a:xfrm>
            <a:off x="4175219" y="4636039"/>
            <a:ext cx="927735" cy="402748"/>
            <a:chOff x="193966" y="1223059"/>
            <a:chExt cx="2931199" cy="1272491"/>
          </a:xfrm>
        </p:grpSpPr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E99E8AFB-2441-24C2-DB92-0E51906B2686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3A499533-93FD-161B-82A1-5C3A4CF906D5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86BD03D6-4999-AA91-3654-5AF2E8D52DB8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FF093792-A2BE-E6E0-27CF-6C76ED59CCF1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13" name="이등변 삼각형 112">
              <a:extLst>
                <a:ext uri="{FF2B5EF4-FFF2-40B4-BE49-F238E27FC236}">
                  <a16:creationId xmlns:a16="http://schemas.microsoft.com/office/drawing/2014/main" id="{7A6DB642-D66B-EDC3-EDB7-37A1537BD37F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769475E7-B617-9E63-F144-F782B41FDC9A}"/>
                </a:ext>
              </a:extLst>
            </p:cNvPr>
            <p:cNvSpPr/>
            <p:nvPr/>
          </p:nvSpPr>
          <p:spPr>
            <a:xfrm>
              <a:off x="254641" y="1687976"/>
              <a:ext cx="476491" cy="47649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477C106-0B30-104D-1D9A-754319B84F38}"/>
              </a:ext>
            </a:extLst>
          </p:cNvPr>
          <p:cNvGrpSpPr/>
          <p:nvPr/>
        </p:nvGrpSpPr>
        <p:grpSpPr>
          <a:xfrm>
            <a:off x="4175219" y="5063019"/>
            <a:ext cx="927735" cy="402748"/>
            <a:chOff x="193966" y="1223059"/>
            <a:chExt cx="2931199" cy="1272491"/>
          </a:xfrm>
        </p:grpSpPr>
        <p:sp>
          <p:nvSpPr>
            <p:cNvPr id="116" name="사각형: 둥근 모서리 115">
              <a:extLst>
                <a:ext uri="{FF2B5EF4-FFF2-40B4-BE49-F238E27FC236}">
                  <a16:creationId xmlns:a16="http://schemas.microsoft.com/office/drawing/2014/main" id="{4F5D93EB-2325-49EA-272B-5825A5C6643C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46B6A845-A017-5047-F0CE-60299F8A2270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53D6DE65-8BAD-1C3C-2551-53DE3AE54AC1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EB78729A-630D-027D-2BB4-6AFD3A3B99FA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이등변 삼각형 119">
              <a:extLst>
                <a:ext uri="{FF2B5EF4-FFF2-40B4-BE49-F238E27FC236}">
                  <a16:creationId xmlns:a16="http://schemas.microsoft.com/office/drawing/2014/main" id="{30E7890F-5BBC-8CE7-0F97-2EFEE59C1C16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A3412B4B-F15D-983F-65E7-E27656B1BC94}"/>
                </a:ext>
              </a:extLst>
            </p:cNvPr>
            <p:cNvCxnSpPr>
              <a:cxnSpLocks/>
              <a:stCxn id="123" idx="6"/>
            </p:cNvCxnSpPr>
            <p:nvPr/>
          </p:nvCxnSpPr>
          <p:spPr>
            <a:xfrm>
              <a:off x="731132" y="1926223"/>
              <a:ext cx="365370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DB96E474-9AA9-18BC-7AC5-4AECEF42DAA8}"/>
                </a:ext>
              </a:extLst>
            </p:cNvPr>
            <p:cNvGrpSpPr/>
            <p:nvPr/>
          </p:nvGrpSpPr>
          <p:grpSpPr>
            <a:xfrm>
              <a:off x="254642" y="1687976"/>
              <a:ext cx="1066826" cy="476492"/>
              <a:chOff x="304800" y="1761281"/>
              <a:chExt cx="876782" cy="391610"/>
            </a:xfrm>
            <a:solidFill>
              <a:schemeClr val="bg1"/>
            </a:solidFill>
          </p:grpSpPr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id="{853DF227-E10B-19E5-ACCD-5F7013C2C3A8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타원 123">
                <a:extLst>
                  <a:ext uri="{FF2B5EF4-FFF2-40B4-BE49-F238E27FC236}">
                    <a16:creationId xmlns:a16="http://schemas.microsoft.com/office/drawing/2014/main" id="{3BDD681C-3774-925F-1EB1-2D9EBFA05C79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0A0FDD3E-7B66-6847-73A3-F0C8446FC59C}"/>
              </a:ext>
            </a:extLst>
          </p:cNvPr>
          <p:cNvGrpSpPr/>
          <p:nvPr/>
        </p:nvGrpSpPr>
        <p:grpSpPr>
          <a:xfrm>
            <a:off x="4175015" y="5489998"/>
            <a:ext cx="927735" cy="402748"/>
            <a:chOff x="193966" y="1223059"/>
            <a:chExt cx="2931199" cy="1272491"/>
          </a:xfrm>
        </p:grpSpPr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B9C99282-695A-6B26-5CFC-5C63CEC0D297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F05B20F0-B1D3-48F8-ACC7-5C1FE3053A21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F3A1DC11-913D-D2E5-3FA7-9C79750AC4C0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4AA7DDEA-B3F6-FCA8-BEC3-32C779A7AECE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30" name="이등변 삼각형 129">
              <a:extLst>
                <a:ext uri="{FF2B5EF4-FFF2-40B4-BE49-F238E27FC236}">
                  <a16:creationId xmlns:a16="http://schemas.microsoft.com/office/drawing/2014/main" id="{720C02A7-F244-8E20-F71E-DF6D576C2261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CB03856E-DE43-F75E-ACF8-146B5DDB8786}"/>
                </a:ext>
              </a:extLst>
            </p:cNvPr>
            <p:cNvCxnSpPr>
              <a:cxnSpLocks/>
              <a:stCxn id="133" idx="6"/>
            </p:cNvCxnSpPr>
            <p:nvPr/>
          </p:nvCxnSpPr>
          <p:spPr>
            <a:xfrm>
              <a:off x="731132" y="1926223"/>
              <a:ext cx="992984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그룹 131">
              <a:extLst>
                <a:ext uri="{FF2B5EF4-FFF2-40B4-BE49-F238E27FC236}">
                  <a16:creationId xmlns:a16="http://schemas.microsoft.com/office/drawing/2014/main" id="{43C23FD6-2882-8677-304D-D153E29FA5DA}"/>
                </a:ext>
              </a:extLst>
            </p:cNvPr>
            <p:cNvGrpSpPr/>
            <p:nvPr/>
          </p:nvGrpSpPr>
          <p:grpSpPr>
            <a:xfrm>
              <a:off x="254642" y="1687976"/>
              <a:ext cx="1644749" cy="476492"/>
              <a:chOff x="304800" y="1761281"/>
              <a:chExt cx="1351755" cy="391610"/>
            </a:xfrm>
            <a:solidFill>
              <a:schemeClr val="bg1"/>
            </a:solidFill>
          </p:grpSpPr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id="{F28FEE6A-B320-7C12-0DDD-53E1DBC8F05C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4" name="타원 133">
                <a:extLst>
                  <a:ext uri="{FF2B5EF4-FFF2-40B4-BE49-F238E27FC236}">
                    <a16:creationId xmlns:a16="http://schemas.microsoft.com/office/drawing/2014/main" id="{8BCD26CD-99B8-2791-6A08-1195140A0A3A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5" name="타원 134">
                <a:extLst>
                  <a:ext uri="{FF2B5EF4-FFF2-40B4-BE49-F238E27FC236}">
                    <a16:creationId xmlns:a16="http://schemas.microsoft.com/office/drawing/2014/main" id="{B9E6E5EC-9F09-0271-FAA1-4F852EFB0129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087EB021-F931-D1CE-E6BC-B1A4477C5A7C}"/>
              </a:ext>
            </a:extLst>
          </p:cNvPr>
          <p:cNvGrpSpPr/>
          <p:nvPr/>
        </p:nvGrpSpPr>
        <p:grpSpPr>
          <a:xfrm>
            <a:off x="4175015" y="5916978"/>
            <a:ext cx="927735" cy="402748"/>
            <a:chOff x="193966" y="1223059"/>
            <a:chExt cx="2931199" cy="1272491"/>
          </a:xfrm>
        </p:grpSpPr>
        <p:sp>
          <p:nvSpPr>
            <p:cNvPr id="137" name="사각형: 둥근 모서리 136">
              <a:extLst>
                <a:ext uri="{FF2B5EF4-FFF2-40B4-BE49-F238E27FC236}">
                  <a16:creationId xmlns:a16="http://schemas.microsoft.com/office/drawing/2014/main" id="{5056FAC0-7B1C-BF1B-1243-7BE55C6EF45E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38" name="사각형: 둥근 모서리 137">
              <a:extLst>
                <a:ext uri="{FF2B5EF4-FFF2-40B4-BE49-F238E27FC236}">
                  <a16:creationId xmlns:a16="http://schemas.microsoft.com/office/drawing/2014/main" id="{147630EA-FC9E-30DA-F302-0CEA212FB76A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91E43A98-EAC3-391A-CA22-45677B5F1774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40" name="사각형: 둥근 모서리 139">
              <a:extLst>
                <a:ext uri="{FF2B5EF4-FFF2-40B4-BE49-F238E27FC236}">
                  <a16:creationId xmlns:a16="http://schemas.microsoft.com/office/drawing/2014/main" id="{83F28A8C-2A41-E32E-12C9-FAAA04A30C8E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41" name="이등변 삼각형 140">
              <a:extLst>
                <a:ext uri="{FF2B5EF4-FFF2-40B4-BE49-F238E27FC236}">
                  <a16:creationId xmlns:a16="http://schemas.microsoft.com/office/drawing/2014/main" id="{6624F119-95CD-5E0F-17F4-5BE3B50C838F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54358E03-C37E-0EC4-BD1A-A6482F2D2EA7}"/>
                </a:ext>
              </a:extLst>
            </p:cNvPr>
            <p:cNvCxnSpPr>
              <a:cxnSpLocks/>
              <a:stCxn id="144" idx="6"/>
            </p:cNvCxnSpPr>
            <p:nvPr/>
          </p:nvCxnSpPr>
          <p:spPr>
            <a:xfrm>
              <a:off x="731132" y="1926223"/>
              <a:ext cx="1554747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그룹 142">
              <a:extLst>
                <a:ext uri="{FF2B5EF4-FFF2-40B4-BE49-F238E27FC236}">
                  <a16:creationId xmlns:a16="http://schemas.microsoft.com/office/drawing/2014/main" id="{64E3FE9E-28E6-FD32-05C6-29DD41C46775}"/>
                </a:ext>
              </a:extLst>
            </p:cNvPr>
            <p:cNvGrpSpPr/>
            <p:nvPr/>
          </p:nvGrpSpPr>
          <p:grpSpPr>
            <a:xfrm>
              <a:off x="254642" y="1687976"/>
              <a:ext cx="2222673" cy="476492"/>
              <a:chOff x="304800" y="1761281"/>
              <a:chExt cx="1826728" cy="391610"/>
            </a:xfrm>
            <a:solidFill>
              <a:schemeClr val="bg1"/>
            </a:solidFill>
          </p:grpSpPr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id="{0BCBD914-84A0-0B91-D308-37759C6C0276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5" name="타원 144">
                <a:extLst>
                  <a:ext uri="{FF2B5EF4-FFF2-40B4-BE49-F238E27FC236}">
                    <a16:creationId xmlns:a16="http://schemas.microsoft.com/office/drawing/2014/main" id="{9D4B387C-7368-55F0-7007-76DD0D6083FD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id="{9F41FD56-DEAB-1E92-197E-5FB59D7B17CA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타원 146">
                <a:extLst>
                  <a:ext uri="{FF2B5EF4-FFF2-40B4-BE49-F238E27FC236}">
                    <a16:creationId xmlns:a16="http://schemas.microsoft.com/office/drawing/2014/main" id="{EA5CBD88-C228-C1FC-81B5-E89A57BF58D8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C812D36A-C54D-3C5C-293E-B4398DD389DA}"/>
              </a:ext>
            </a:extLst>
          </p:cNvPr>
          <p:cNvGrpSpPr/>
          <p:nvPr/>
        </p:nvGrpSpPr>
        <p:grpSpPr>
          <a:xfrm>
            <a:off x="4174973" y="6343957"/>
            <a:ext cx="927735" cy="402748"/>
            <a:chOff x="193966" y="1223059"/>
            <a:chExt cx="2931199" cy="1272491"/>
          </a:xfrm>
        </p:grpSpPr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C1A3019B-7066-AF8A-7AE7-0182859B3668}"/>
                </a:ext>
              </a:extLst>
            </p:cNvPr>
            <p:cNvSpPr/>
            <p:nvPr/>
          </p:nvSpPr>
          <p:spPr>
            <a:xfrm>
              <a:off x="193966" y="1223059"/>
              <a:ext cx="2931199" cy="1272491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FF662218-917B-7418-9342-1E530B8A53E2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91D2A958-8073-176A-B234-40AF14116377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2FA76C75-48DE-4393-0CED-ECB5976F7A40}"/>
                </a:ext>
              </a:extLst>
            </p:cNvPr>
            <p:cNvSpPr/>
            <p:nvPr/>
          </p:nvSpPr>
          <p:spPr>
            <a:xfrm>
              <a:off x="258501" y="2225688"/>
              <a:ext cx="2797215" cy="2211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이등변 삼각형 152">
              <a:extLst>
                <a:ext uri="{FF2B5EF4-FFF2-40B4-BE49-F238E27FC236}">
                  <a16:creationId xmlns:a16="http://schemas.microsoft.com/office/drawing/2014/main" id="{F85CF547-178B-1D9F-D75C-F705AC9DDB4B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59FC93B4-AF4D-5239-4C8E-4AF8760567DF}"/>
                </a:ext>
              </a:extLst>
            </p:cNvPr>
            <p:cNvCxnSpPr>
              <a:stCxn id="156" idx="6"/>
              <a:endCxn id="160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8CB5A04A-8A81-213E-FB57-C9E67A6BB93B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156" name="타원 155">
                <a:extLst>
                  <a:ext uri="{FF2B5EF4-FFF2-40B4-BE49-F238E27FC236}">
                    <a16:creationId xmlns:a16="http://schemas.microsoft.com/office/drawing/2014/main" id="{E4BE53C0-200E-ACE8-775C-A9EE97EC8CE2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7" name="타원 156">
                <a:extLst>
                  <a:ext uri="{FF2B5EF4-FFF2-40B4-BE49-F238E27FC236}">
                    <a16:creationId xmlns:a16="http://schemas.microsoft.com/office/drawing/2014/main" id="{1B16E384-FDA8-0E59-1047-A34D1401E968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8" name="타원 157">
                <a:extLst>
                  <a:ext uri="{FF2B5EF4-FFF2-40B4-BE49-F238E27FC236}">
                    <a16:creationId xmlns:a16="http://schemas.microsoft.com/office/drawing/2014/main" id="{93A737C8-117B-692D-A964-3EDD4D0DB739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9" name="타원 158">
                <a:extLst>
                  <a:ext uri="{FF2B5EF4-FFF2-40B4-BE49-F238E27FC236}">
                    <a16:creationId xmlns:a16="http://schemas.microsoft.com/office/drawing/2014/main" id="{9832D941-EFFF-37A0-FFA5-7C8D647015A4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0" name="타원 159">
                <a:extLst>
                  <a:ext uri="{FF2B5EF4-FFF2-40B4-BE49-F238E27FC236}">
                    <a16:creationId xmlns:a16="http://schemas.microsoft.com/office/drawing/2014/main" id="{81B5B466-928F-2AA5-8BBF-427008CEF552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61" name="이등변 삼각형 160">
            <a:extLst>
              <a:ext uri="{FF2B5EF4-FFF2-40B4-BE49-F238E27FC236}">
                <a16:creationId xmlns:a16="http://schemas.microsoft.com/office/drawing/2014/main" id="{721F3679-F4C5-21BE-4E01-C8C1195D4248}"/>
              </a:ext>
            </a:extLst>
          </p:cNvPr>
          <p:cNvSpPr/>
          <p:nvPr/>
        </p:nvSpPr>
        <p:spPr>
          <a:xfrm rot="5400000">
            <a:off x="5206317" y="5592334"/>
            <a:ext cx="235712" cy="2032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D18815B-CE37-7C5C-943E-8B95D28CC0F9}"/>
              </a:ext>
            </a:extLst>
          </p:cNvPr>
          <p:cNvSpPr/>
          <p:nvPr/>
        </p:nvSpPr>
        <p:spPr>
          <a:xfrm>
            <a:off x="5440818" y="5472313"/>
            <a:ext cx="1544182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그룹내 퀘스트 수량에 따른 표현 방법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id="{CCD823D5-6E90-4108-E489-F3C8D77A56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6" y="753313"/>
            <a:ext cx="2722477" cy="5865202"/>
          </a:xfrm>
          <a:prstGeom prst="rect">
            <a:avLst/>
          </a:prstGeom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FD52C595-0A7D-B32F-1EBD-C163F36DF1B2}"/>
              </a:ext>
            </a:extLst>
          </p:cNvPr>
          <p:cNvSpPr/>
          <p:nvPr/>
        </p:nvSpPr>
        <p:spPr>
          <a:xfrm>
            <a:off x="179423" y="753312"/>
            <a:ext cx="2712116" cy="13802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C069DD9D-5030-37A9-220B-117A56CBD023}"/>
              </a:ext>
            </a:extLst>
          </p:cNvPr>
          <p:cNvSpPr/>
          <p:nvPr/>
        </p:nvSpPr>
        <p:spPr>
          <a:xfrm>
            <a:off x="179423" y="4724400"/>
            <a:ext cx="2712116" cy="18845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FCB6251B-0028-B84A-2188-AE28B0CDBE66}"/>
              </a:ext>
            </a:extLst>
          </p:cNvPr>
          <p:cNvSpPr/>
          <p:nvPr/>
        </p:nvSpPr>
        <p:spPr>
          <a:xfrm>
            <a:off x="179423" y="2125637"/>
            <a:ext cx="2706380" cy="256973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8718060-5F90-7E47-0B4B-E1C61A2F9EBC}"/>
              </a:ext>
            </a:extLst>
          </p:cNvPr>
          <p:cNvSpPr/>
          <p:nvPr/>
        </p:nvSpPr>
        <p:spPr>
          <a:xfrm>
            <a:off x="2032000" y="2162175"/>
            <a:ext cx="819150" cy="21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수행내역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CBEEE64-3E64-4FE8-7369-E9C3EC63C333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스페셜 퀘스트</a:t>
            </a:r>
          </a:p>
        </p:txBody>
      </p:sp>
      <p:pic>
        <p:nvPicPr>
          <p:cNvPr id="55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21A58BCC-E7D8-7113-8FAD-2A3EE7DC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619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CBEEE64-3E64-4FE8-7369-E9C3EC63C333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 </a:t>
            </a:r>
            <a:r>
              <a:rPr lang="ko-KR" altLang="en-US" b="1" dirty="0"/>
              <a:t>한정 퀘스트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F390690-58ED-67D6-1CEC-A084CC5A9B3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1-4-2. </a:t>
            </a:r>
            <a:r>
              <a:rPr lang="ko-KR" altLang="en-US" sz="1000" b="1" dirty="0">
                <a:solidFill>
                  <a:schemeClr val="tx1"/>
                </a:solidFill>
              </a:rPr>
              <a:t>한정 퀘스트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한정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탭 버튼을 눌러 활성화 하면 표시되는 퀘스트 정보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서비스그룹 하위에 퀘스트 그룹이 종속된 구조로 복수의 서비스 그룹이 설정될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    </a:t>
            </a:r>
            <a:r>
              <a:rPr lang="ko-KR" altLang="en-US" sz="1000" dirty="0">
                <a:solidFill>
                  <a:schemeClr val="tx1"/>
                </a:solidFill>
              </a:rPr>
              <a:t>수 있음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서비스그룹 이외의 퀘스트 그룹 정보는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스페셜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과 동일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데이터에 설정한 시간을 기반으로 서비스그룹이 활성화 되거나 비활성화 되는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   </a:t>
            </a:r>
            <a:r>
              <a:rPr lang="ko-KR" altLang="en-US" sz="1000" dirty="0">
                <a:solidFill>
                  <a:schemeClr val="tx1"/>
                </a:solidFill>
              </a:rPr>
              <a:t> 구조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데이터 상세 정보는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 err="1">
                <a:solidFill>
                  <a:schemeClr val="tx1"/>
                </a:solidFill>
              </a:rPr>
              <a:t>퀘스트시스템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기획서 및 테이블에 별도 정의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6D5C799C-65F5-C257-FCF6-5D3724582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9CD2E37-ADB6-BA56-9960-0485E44E771F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15DAD95-A506-024F-6AE7-03D0DE3EB1A5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192FCD90-E0B4-410B-667E-4B959751F43A}"/>
              </a:ext>
            </a:extLst>
          </p:cNvPr>
          <p:cNvGrpSpPr/>
          <p:nvPr/>
        </p:nvGrpSpPr>
        <p:grpSpPr>
          <a:xfrm>
            <a:off x="172063" y="2142997"/>
            <a:ext cx="2712117" cy="241684"/>
            <a:chOff x="172063" y="910540"/>
            <a:chExt cx="3085269" cy="266218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7AF8E401-1D5F-1BB1-3070-F41D363CC27D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1D3905DA-10AD-EC61-325B-735AD515A35F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스페셜</a:t>
                </a:r>
              </a:p>
            </p:txBody>
          </p:sp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AA78895A-3798-D4FB-AD6A-2943C8F49D9B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bg1"/>
                    </a:solidFill>
                  </a:rPr>
                  <a:t>한정</a:t>
                </a:r>
              </a:p>
            </p:txBody>
          </p:sp>
        </p:grp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3706E3A6-7B87-DA29-C36C-87B510747AEB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수행내역</a:t>
              </a: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79DB959-1ECC-72FF-654E-FDFBBCD92AF0}"/>
              </a:ext>
            </a:extLst>
          </p:cNvPr>
          <p:cNvGrpSpPr/>
          <p:nvPr/>
        </p:nvGrpSpPr>
        <p:grpSpPr>
          <a:xfrm>
            <a:off x="247032" y="1589629"/>
            <a:ext cx="484243" cy="511884"/>
            <a:chOff x="6922723" y="3061823"/>
            <a:chExt cx="533400" cy="563847"/>
          </a:xfrm>
        </p:grpSpPr>
        <p:pic>
          <p:nvPicPr>
            <p:cNvPr id="197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F64DB23F-9490-984C-CC35-DCCCBB44E8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14" b="100000" l="4950" r="95710">
                          <a14:foregroundMark x1="41254" y1="96571" x2="41254" y2="96571"/>
                          <a14:foregroundMark x1="33663" y1="97714" x2="33663" y2="97714"/>
                          <a14:foregroundMark x1="28713" y1="97143" x2="28713" y2="97143"/>
                          <a14:foregroundMark x1="42244" y1="57143" x2="42244" y2="57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2B1C4EAA-9ED9-BC8D-6B11-6CA68846E96C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D11195F-C9CD-4B32-CFE2-13D3489FD1B4}"/>
              </a:ext>
            </a:extLst>
          </p:cNvPr>
          <p:cNvSpPr/>
          <p:nvPr/>
        </p:nvSpPr>
        <p:spPr>
          <a:xfrm>
            <a:off x="699860" y="1586803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D0EDFCF1-D388-A128-D99E-82129F8D26BE}"/>
              </a:ext>
            </a:extLst>
          </p:cNvPr>
          <p:cNvGrpSpPr/>
          <p:nvPr/>
        </p:nvGrpSpPr>
        <p:grpSpPr>
          <a:xfrm>
            <a:off x="1701123" y="1579678"/>
            <a:ext cx="1151889" cy="219367"/>
            <a:chOff x="807087" y="2053698"/>
            <a:chExt cx="1646089" cy="313483"/>
          </a:xfrm>
        </p:grpSpPr>
        <p:pic>
          <p:nvPicPr>
            <p:cNvPr id="201" name="Picture 22">
              <a:extLst>
                <a:ext uri="{FF2B5EF4-FFF2-40B4-BE49-F238E27FC236}">
                  <a16:creationId xmlns:a16="http://schemas.microsoft.com/office/drawing/2014/main" id="{11F6E040-E107-B68D-5B51-7A6DF5C69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74" b="90826" l="8696" r="88696">
                          <a14:foregroundMark x1="12174" y1="72477" x2="12174" y2="72477"/>
                          <a14:foregroundMark x1="20870" y1="82569" x2="20870" y2="82569"/>
                          <a14:foregroundMark x1="48696" y1="91743" x2="48696" y2="917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22">
              <a:extLst>
                <a:ext uri="{FF2B5EF4-FFF2-40B4-BE49-F238E27FC236}">
                  <a16:creationId xmlns:a16="http://schemas.microsoft.com/office/drawing/2014/main" id="{055696CF-67C0-EDD6-6DF2-A2C4D0DA6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174" b="89908" l="7895" r="88596">
                          <a14:foregroundMark x1="42105" y1="10092" x2="42105" y2="10092"/>
                          <a14:foregroundMark x1="87719" y1="44954" x2="87719" y2="44954"/>
                          <a14:foregroundMark x1="52632" y1="90826" x2="52632" y2="908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D22878E-9C54-B353-1D3B-0E73929CB7B6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27948FE-ACCA-CD9B-0E20-D4124B02BC40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39AF81A9-4269-1AC1-CB13-F20555C6F1AD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6" name="Picture 24" descr="Edit Icon PNG vector in SVG, PDF, AI, CDR format">
              <a:extLst>
                <a:ext uri="{FF2B5EF4-FFF2-40B4-BE49-F238E27FC236}">
                  <a16:creationId xmlns:a16="http://schemas.microsoft.com/office/drawing/2014/main" id="{3D49C4AD-A529-6985-8D03-5E19249EE5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" b="98125" l="0" r="100000">
                          <a14:foregroundMark x1="52288" y1="46875" x2="52288" y2="46875"/>
                          <a14:foregroundMark x1="30719" y1="65625" x2="30719" y2="65625"/>
                          <a14:foregroundMark x1="88889" y1="14375" x2="88889" y2="14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286D274-90B5-85FA-E0B3-F2ECE14AE9A6}"/>
              </a:ext>
            </a:extLst>
          </p:cNvPr>
          <p:cNvGrpSpPr/>
          <p:nvPr/>
        </p:nvGrpSpPr>
        <p:grpSpPr>
          <a:xfrm>
            <a:off x="1744133" y="1835983"/>
            <a:ext cx="1100034" cy="243214"/>
            <a:chOff x="1704309" y="1679346"/>
            <a:chExt cx="1139858" cy="243214"/>
          </a:xfrm>
        </p:grpSpPr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765C9C23-106E-B802-F836-00EA25EB5320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D3F845F8-5A15-5560-21BF-42E4457A50E6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C2AC211F-4D12-A0F9-E28E-15B3B2756B9F}"/>
              </a:ext>
            </a:extLst>
          </p:cNvPr>
          <p:cNvSpPr/>
          <p:nvPr/>
        </p:nvSpPr>
        <p:spPr>
          <a:xfrm>
            <a:off x="205474" y="4942114"/>
            <a:ext cx="2646538" cy="1169126"/>
          </a:xfrm>
          <a:prstGeom prst="rect">
            <a:avLst/>
          </a:prstGeom>
          <a:solidFill>
            <a:schemeClr val="accent5">
              <a:lumMod val="20000"/>
              <a:lumOff val="8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퀘스트 참고사항 및 금지행위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퀘스트는 매월 </a:t>
            </a:r>
            <a:r>
              <a:rPr lang="en-US" altLang="ko-KR" sz="800" b="1" dirty="0">
                <a:solidFill>
                  <a:srgbClr val="939593"/>
                </a:solidFill>
              </a:rPr>
              <a:t>1</a:t>
            </a:r>
            <a:r>
              <a:rPr lang="ko-KR" altLang="en-US" sz="800" b="1" dirty="0">
                <a:solidFill>
                  <a:srgbClr val="939593"/>
                </a:solidFill>
              </a:rPr>
              <a:t>일부터 말일까지 진행되며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기간 내에 조건을 달성한 경우 미션에 </a:t>
            </a:r>
            <a:r>
              <a:rPr lang="ko-KR" altLang="en-US" sz="800" b="1" dirty="0" err="1">
                <a:solidFill>
                  <a:srgbClr val="939593"/>
                </a:solidFill>
              </a:rPr>
              <a:t>참여됩니다</a:t>
            </a:r>
            <a:r>
              <a:rPr lang="en-US" altLang="ko-KR" sz="800" b="1" dirty="0">
                <a:solidFill>
                  <a:srgbClr val="939593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939593"/>
                </a:solidFill>
              </a:rPr>
              <a:t> ● 리뷰를 삭제 또는 수정하여 미션 달성 조건에 충족되지 않을 시 스탬프 획득 및 미션 완료가 취소될 수 있으며</a:t>
            </a:r>
            <a:r>
              <a:rPr lang="en-US" altLang="ko-KR" sz="800" b="1" dirty="0">
                <a:solidFill>
                  <a:srgbClr val="939593"/>
                </a:solidFill>
              </a:rPr>
              <a:t>, </a:t>
            </a:r>
            <a:r>
              <a:rPr lang="ko-KR" altLang="en-US" sz="800" b="1" dirty="0">
                <a:solidFill>
                  <a:srgbClr val="939593"/>
                </a:solidFill>
              </a:rPr>
              <a:t>해당 행위가 반복될 시 혜택 지급 대상에서 제</a:t>
            </a:r>
            <a:endParaRPr lang="en-US" altLang="ko-KR" sz="800" b="1" dirty="0">
              <a:solidFill>
                <a:srgbClr val="939593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800" b="1" dirty="0">
              <a:solidFill>
                <a:srgbClr val="939593"/>
              </a:solidFill>
            </a:endParaRPr>
          </a:p>
        </p:txBody>
      </p:sp>
      <p:pic>
        <p:nvPicPr>
          <p:cNvPr id="227" name="그림 226">
            <a:extLst>
              <a:ext uri="{FF2B5EF4-FFF2-40B4-BE49-F238E27FC236}">
                <a16:creationId xmlns:a16="http://schemas.microsoft.com/office/drawing/2014/main" id="{35CFE8EB-DDDA-DE91-1245-095C9C3AF01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17" y="1394237"/>
            <a:ext cx="2712116" cy="178700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C679B4A-8349-23F6-B971-8B33C5143843}"/>
              </a:ext>
            </a:extLst>
          </p:cNvPr>
          <p:cNvSpPr/>
          <p:nvPr/>
        </p:nvSpPr>
        <p:spPr>
          <a:xfrm>
            <a:off x="2082800" y="1405467"/>
            <a:ext cx="74930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D86BD79B-AD8C-BF8B-4A2E-E46B2258BAB4}"/>
              </a:ext>
            </a:extLst>
          </p:cNvPr>
          <p:cNvGrpSpPr/>
          <p:nvPr/>
        </p:nvGrpSpPr>
        <p:grpSpPr>
          <a:xfrm>
            <a:off x="197590" y="3879494"/>
            <a:ext cx="2661064" cy="1056709"/>
            <a:chOff x="197590" y="3789866"/>
            <a:chExt cx="2661064" cy="1056709"/>
          </a:xfrm>
        </p:grpSpPr>
        <p:sp>
          <p:nvSpPr>
            <p:cNvPr id="211" name="사각형: 둥근 모서리 210">
              <a:extLst>
                <a:ext uri="{FF2B5EF4-FFF2-40B4-BE49-F238E27FC236}">
                  <a16:creationId xmlns:a16="http://schemas.microsoft.com/office/drawing/2014/main" id="{9F489C54-5CBB-58E5-17C3-8B22F24490BC}"/>
                </a:ext>
              </a:extLst>
            </p:cNvPr>
            <p:cNvSpPr/>
            <p:nvPr/>
          </p:nvSpPr>
          <p:spPr>
            <a:xfrm>
              <a:off x="197590" y="3789866"/>
              <a:ext cx="2661064" cy="1056709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사각형: 둥근 모서리 211">
              <a:extLst>
                <a:ext uri="{FF2B5EF4-FFF2-40B4-BE49-F238E27FC236}">
                  <a16:creationId xmlns:a16="http://schemas.microsoft.com/office/drawing/2014/main" id="{041956D5-C234-98C2-278F-EC2BEF3C925A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8129F950-0A0F-164F-0483-A0A60C2EACC7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14" name="사각형: 둥근 모서리 213">
              <a:extLst>
                <a:ext uri="{FF2B5EF4-FFF2-40B4-BE49-F238E27FC236}">
                  <a16:creationId xmlns:a16="http://schemas.microsoft.com/office/drawing/2014/main" id="{5EDA0A15-A528-E7DB-3CF2-50AB7EAE9140}"/>
                </a:ext>
              </a:extLst>
            </p:cNvPr>
            <p:cNvSpPr/>
            <p:nvPr/>
          </p:nvSpPr>
          <p:spPr>
            <a:xfrm>
              <a:off x="256177" y="4588008"/>
              <a:ext cx="2539428" cy="2007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b="1" dirty="0">
                  <a:solidFill>
                    <a:schemeClr val="tx1"/>
                  </a:solidFill>
                </a:rPr>
                <a:t>1. [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고창군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]</a:t>
              </a:r>
              <a:r>
                <a:rPr lang="ko-KR" altLang="en-US" sz="700" b="1" dirty="0">
                  <a:solidFill>
                    <a:schemeClr val="tx1"/>
                  </a:solidFill>
                </a:rPr>
                <a:t> 디지털 관광주민증 발급 </a:t>
              </a:r>
              <a:r>
                <a:rPr lang="en-US" altLang="ko-KR" sz="700" b="1" dirty="0">
                  <a:solidFill>
                    <a:schemeClr val="tx1"/>
                  </a:solidFill>
                </a:rPr>
                <a:t>0/1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15" name="타원 214">
              <a:extLst>
                <a:ext uri="{FF2B5EF4-FFF2-40B4-BE49-F238E27FC236}">
                  <a16:creationId xmlns:a16="http://schemas.microsoft.com/office/drawing/2014/main" id="{46975153-BA94-AB60-4CAB-4062E2235FCB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이등변 삼각형 215">
              <a:extLst>
                <a:ext uri="{FF2B5EF4-FFF2-40B4-BE49-F238E27FC236}">
                  <a16:creationId xmlns:a16="http://schemas.microsoft.com/office/drawing/2014/main" id="{74A32C86-6B63-D43D-A12D-DCC096DE3AAE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CD834F95-4A6E-1912-2689-FAB7A882D6ED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0E3B8518-06DD-C385-559D-99080804F19B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9" name="타원 218">
              <a:extLst>
                <a:ext uri="{FF2B5EF4-FFF2-40B4-BE49-F238E27FC236}">
                  <a16:creationId xmlns:a16="http://schemas.microsoft.com/office/drawing/2014/main" id="{10DD962C-7323-719E-121D-8E15F3E6E542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id="{22387047-2DC6-C1EE-4254-3064BA007422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1" name="타원 220">
              <a:extLst>
                <a:ext uri="{FF2B5EF4-FFF2-40B4-BE49-F238E27FC236}">
                  <a16:creationId xmlns:a16="http://schemas.microsoft.com/office/drawing/2014/main" id="{958F6E30-D02E-65DA-8AF6-F219745FFAEF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2" name="타원 221">
              <a:extLst>
                <a:ext uri="{FF2B5EF4-FFF2-40B4-BE49-F238E27FC236}">
                  <a16:creationId xmlns:a16="http://schemas.microsoft.com/office/drawing/2014/main" id="{5A1D5639-633B-698D-5132-628991FF6BF1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3" name="그룹 222">
              <a:extLst>
                <a:ext uri="{FF2B5EF4-FFF2-40B4-BE49-F238E27FC236}">
                  <a16:creationId xmlns:a16="http://schemas.microsoft.com/office/drawing/2014/main" id="{2BFDC620-1FF6-5B9F-6901-DC81C64CDB12}"/>
                </a:ext>
              </a:extLst>
            </p:cNvPr>
            <p:cNvGrpSpPr/>
            <p:nvPr/>
          </p:nvGrpSpPr>
          <p:grpSpPr>
            <a:xfrm>
              <a:off x="2340768" y="4112261"/>
              <a:ext cx="468246" cy="473955"/>
              <a:chOff x="2287676" y="4039705"/>
              <a:chExt cx="502288" cy="508412"/>
            </a:xfrm>
          </p:grpSpPr>
          <p:sp>
            <p:nvSpPr>
              <p:cNvPr id="224" name="타원 223">
                <a:extLst>
                  <a:ext uri="{FF2B5EF4-FFF2-40B4-BE49-F238E27FC236}">
                    <a16:creationId xmlns:a16="http://schemas.microsoft.com/office/drawing/2014/main" id="{99369747-3E6B-4B8F-ABB9-4F07ADE82AC5}"/>
                  </a:ext>
                </a:extLst>
              </p:cNvPr>
              <p:cNvSpPr/>
              <p:nvPr/>
            </p:nvSpPr>
            <p:spPr>
              <a:xfrm>
                <a:off x="2293318" y="4051472"/>
                <a:ext cx="496646" cy="496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5" name="그림 224">
                <a:extLst>
                  <a:ext uri="{FF2B5EF4-FFF2-40B4-BE49-F238E27FC236}">
                    <a16:creationId xmlns:a16="http://schemas.microsoft.com/office/drawing/2014/main" id="{1E800AEE-C72D-DDC8-D2B0-807DCC19A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9748" b="90566" l="9797" r="89865">
                            <a14:foregroundMark x1="29054" y1="34906" x2="32432" y2="44025"/>
                            <a14:foregroundMark x1="43581" y1="36478" x2="43581" y2="36478"/>
                            <a14:foregroundMark x1="60135" y1="47170" x2="60135" y2="47170"/>
                            <a14:foregroundMark x1="63851" y1="44654" x2="63851" y2="44654"/>
                            <a14:foregroundMark x1="65541" y1="43396" x2="65541" y2="43396"/>
                            <a14:foregroundMark x1="53041" y1="71384" x2="53041" y2="71384"/>
                            <a14:foregroundMark x1="57770" y1="63522" x2="57770" y2="63522"/>
                            <a14:foregroundMark x1="57770" y1="63522" x2="57770" y2="63522"/>
                            <a14:foregroundMark x1="57095" y1="53774" x2="57095" y2="53774"/>
                            <a14:foregroundMark x1="27703" y1="33962" x2="27703" y2="33962"/>
                            <a14:foregroundMark x1="27365" y1="37107" x2="27365" y2="37107"/>
                            <a14:foregroundMark x1="28041" y1="44969" x2="28041" y2="44969"/>
                            <a14:foregroundMark x1="51689" y1="70126" x2="51689" y2="70126"/>
                            <a14:foregroundMark x1="68581" y1="90566" x2="68581" y2="9056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7676" y="4039705"/>
                <a:ext cx="466345" cy="501005"/>
              </a:xfrm>
              <a:prstGeom prst="rect">
                <a:avLst/>
              </a:prstGeom>
            </p:spPr>
          </p:pic>
        </p:grp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2CEB5077-19EF-2D48-7115-263F4CE79480}"/>
              </a:ext>
            </a:extLst>
          </p:cNvPr>
          <p:cNvGrpSpPr/>
          <p:nvPr/>
        </p:nvGrpSpPr>
        <p:grpSpPr>
          <a:xfrm>
            <a:off x="170217" y="2410117"/>
            <a:ext cx="2712116" cy="1404578"/>
            <a:chOff x="170217" y="2410117"/>
            <a:chExt cx="2712116" cy="1404578"/>
          </a:xfrm>
        </p:grpSpPr>
        <p:grpSp>
          <p:nvGrpSpPr>
            <p:cNvPr id="177" name="그룹 176">
              <a:extLst>
                <a:ext uri="{FF2B5EF4-FFF2-40B4-BE49-F238E27FC236}">
                  <a16:creationId xmlns:a16="http://schemas.microsoft.com/office/drawing/2014/main" id="{06FC59F6-2D97-B58B-C1AC-0B74DB0AA831}"/>
                </a:ext>
              </a:extLst>
            </p:cNvPr>
            <p:cNvGrpSpPr/>
            <p:nvPr/>
          </p:nvGrpSpPr>
          <p:grpSpPr>
            <a:xfrm>
              <a:off x="191947" y="2659475"/>
              <a:ext cx="2661064" cy="1155220"/>
              <a:chOff x="193966" y="1223059"/>
              <a:chExt cx="2931199" cy="1272491"/>
            </a:xfrm>
          </p:grpSpPr>
          <p:sp>
            <p:nvSpPr>
              <p:cNvPr id="178" name="사각형: 둥근 모서리 177">
                <a:extLst>
                  <a:ext uri="{FF2B5EF4-FFF2-40B4-BE49-F238E27FC236}">
                    <a16:creationId xmlns:a16="http://schemas.microsoft.com/office/drawing/2014/main" id="{CB1938A2-D284-00F4-2F1D-006BBBDEE09B}"/>
                  </a:ext>
                </a:extLst>
              </p:cNvPr>
              <p:cNvSpPr/>
              <p:nvPr/>
            </p:nvSpPr>
            <p:spPr>
              <a:xfrm>
                <a:off x="193966" y="1223059"/>
                <a:ext cx="2931199" cy="1272491"/>
              </a:xfrm>
              <a:prstGeom prst="roundRect">
                <a:avLst>
                  <a:gd name="adj" fmla="val 824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사각형: 둥근 모서리 178">
                <a:extLst>
                  <a:ext uri="{FF2B5EF4-FFF2-40B4-BE49-F238E27FC236}">
                    <a16:creationId xmlns:a16="http://schemas.microsoft.com/office/drawing/2014/main" id="{608125C5-78BE-D1E3-6C2C-19FD0D2412B0}"/>
                  </a:ext>
                </a:extLst>
              </p:cNvPr>
              <p:cNvSpPr/>
              <p:nvPr/>
            </p:nvSpPr>
            <p:spPr>
              <a:xfrm>
                <a:off x="199367" y="1277075"/>
                <a:ext cx="2918482" cy="19676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>
                    <a:solidFill>
                      <a:schemeClr val="tx1"/>
                    </a:solidFill>
                  </a:rPr>
                  <a:t>가볼래터를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활용해 보자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AA4C28C2-253C-FF90-26BE-D2F4B7DA51C9}"/>
                  </a:ext>
                </a:extLst>
              </p:cNvPr>
              <p:cNvSpPr/>
              <p:nvPr/>
            </p:nvSpPr>
            <p:spPr>
              <a:xfrm>
                <a:off x="195262" y="1477704"/>
                <a:ext cx="2929903" cy="138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이벤트를 참여해 다양한 상품을 받아보세요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사각형: 둥근 모서리 180">
                <a:extLst>
                  <a:ext uri="{FF2B5EF4-FFF2-40B4-BE49-F238E27FC236}">
                    <a16:creationId xmlns:a16="http://schemas.microsoft.com/office/drawing/2014/main" id="{44F7CD64-1D33-C72B-F086-18999FFA73C4}"/>
                  </a:ext>
                </a:extLst>
              </p:cNvPr>
              <p:cNvSpPr/>
              <p:nvPr/>
            </p:nvSpPr>
            <p:spPr>
              <a:xfrm>
                <a:off x="258501" y="2225688"/>
                <a:ext cx="2797215" cy="22117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b="1" dirty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sz="700" b="1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 구독 하기 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0/1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이등변 삼각형 181">
                <a:extLst>
                  <a:ext uri="{FF2B5EF4-FFF2-40B4-BE49-F238E27FC236}">
                    <a16:creationId xmlns:a16="http://schemas.microsoft.com/office/drawing/2014/main" id="{30B9DB2D-33A7-3F4F-19F1-7F0E5A3B3BAC}"/>
                  </a:ext>
                </a:extLst>
              </p:cNvPr>
              <p:cNvSpPr/>
              <p:nvPr/>
            </p:nvSpPr>
            <p:spPr>
              <a:xfrm>
                <a:off x="1027540" y="2170190"/>
                <a:ext cx="98527" cy="65653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3" name="직선 연결선 182">
                <a:extLst>
                  <a:ext uri="{FF2B5EF4-FFF2-40B4-BE49-F238E27FC236}">
                    <a16:creationId xmlns:a16="http://schemas.microsoft.com/office/drawing/2014/main" id="{D6070E3D-0114-F334-11D9-2DE45A1BA0D9}"/>
                  </a:ext>
                </a:extLst>
              </p:cNvPr>
              <p:cNvCxnSpPr>
                <a:stCxn id="186" idx="6"/>
                <a:endCxn id="190" idx="2"/>
              </p:cNvCxnSpPr>
              <p:nvPr/>
            </p:nvCxnSpPr>
            <p:spPr>
              <a:xfrm>
                <a:off x="731134" y="1926222"/>
                <a:ext cx="1857737" cy="675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C87724F1-5A8E-E1A2-6B8F-CD2F0CC00A83}"/>
                  </a:ext>
                </a:extLst>
              </p:cNvPr>
              <p:cNvGrpSpPr/>
              <p:nvPr/>
            </p:nvGrpSpPr>
            <p:grpSpPr>
              <a:xfrm>
                <a:off x="254642" y="1687976"/>
                <a:ext cx="2813007" cy="476492"/>
                <a:chOff x="304800" y="1761281"/>
                <a:chExt cx="2311900" cy="391610"/>
              </a:xfrm>
              <a:solidFill>
                <a:schemeClr val="bg1"/>
              </a:solidFill>
            </p:grpSpPr>
            <p:sp>
              <p:nvSpPr>
                <p:cNvPr id="186" name="타원 185">
                  <a:extLst>
                    <a:ext uri="{FF2B5EF4-FFF2-40B4-BE49-F238E27FC236}">
                      <a16:creationId xmlns:a16="http://schemas.microsoft.com/office/drawing/2014/main" id="{4ACE2D9C-2F95-A211-6460-D7D49DD9C0C5}"/>
                    </a:ext>
                  </a:extLst>
                </p:cNvPr>
                <p:cNvSpPr/>
                <p:nvPr/>
              </p:nvSpPr>
              <p:spPr>
                <a:xfrm>
                  <a:off x="30480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7" name="타원 186">
                  <a:extLst>
                    <a:ext uri="{FF2B5EF4-FFF2-40B4-BE49-F238E27FC236}">
                      <a16:creationId xmlns:a16="http://schemas.microsoft.com/office/drawing/2014/main" id="{E2043AA3-B23F-D779-DE53-A8BD6D82DA7E}"/>
                    </a:ext>
                  </a:extLst>
                </p:cNvPr>
                <p:cNvSpPr/>
                <p:nvPr/>
              </p:nvSpPr>
              <p:spPr>
                <a:xfrm>
                  <a:off x="789972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8" name="타원 187">
                  <a:extLst>
                    <a:ext uri="{FF2B5EF4-FFF2-40B4-BE49-F238E27FC236}">
                      <a16:creationId xmlns:a16="http://schemas.microsoft.com/office/drawing/2014/main" id="{20EFDA47-F219-B0E0-8FB3-60BE875B47AA}"/>
                    </a:ext>
                  </a:extLst>
                </p:cNvPr>
                <p:cNvSpPr/>
                <p:nvPr/>
              </p:nvSpPr>
              <p:spPr>
                <a:xfrm>
                  <a:off x="1264945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9" name="타원 188">
                  <a:extLst>
                    <a:ext uri="{FF2B5EF4-FFF2-40B4-BE49-F238E27FC236}">
                      <a16:creationId xmlns:a16="http://schemas.microsoft.com/office/drawing/2014/main" id="{927F0CFA-C630-B9D4-413D-C1075DF23F76}"/>
                    </a:ext>
                  </a:extLst>
                </p:cNvPr>
                <p:cNvSpPr/>
                <p:nvPr/>
              </p:nvSpPr>
              <p:spPr>
                <a:xfrm>
                  <a:off x="1739918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0" name="타원 189">
                  <a:extLst>
                    <a:ext uri="{FF2B5EF4-FFF2-40B4-BE49-F238E27FC236}">
                      <a16:creationId xmlns:a16="http://schemas.microsoft.com/office/drawing/2014/main" id="{7F558555-C12C-5DB7-874E-FB782183381D}"/>
                    </a:ext>
                  </a:extLst>
                </p:cNvPr>
                <p:cNvSpPr/>
                <p:nvPr/>
              </p:nvSpPr>
              <p:spPr>
                <a:xfrm>
                  <a:off x="222509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85" name="Picture 2" descr="element yellow flower icon 10862328 PNG">
                <a:extLst>
                  <a:ext uri="{FF2B5EF4-FFF2-40B4-BE49-F238E27FC236}">
                    <a16:creationId xmlns:a16="http://schemas.microsoft.com/office/drawing/2014/main" id="{794E1A1F-7648-98BF-A53C-CA68EE2D74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918" y="1732922"/>
                <a:ext cx="386600" cy="38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8F85A407-43BD-B7CA-750E-2295F98833F0}"/>
                </a:ext>
              </a:extLst>
            </p:cNvPr>
            <p:cNvSpPr/>
            <p:nvPr/>
          </p:nvSpPr>
          <p:spPr>
            <a:xfrm>
              <a:off x="170217" y="2410117"/>
              <a:ext cx="2712116" cy="2233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미션 참여기간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[10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~ 10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]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3303B98-98C4-A25F-C548-96C27BB07C7A}"/>
              </a:ext>
            </a:extLst>
          </p:cNvPr>
          <p:cNvSpPr/>
          <p:nvPr/>
        </p:nvSpPr>
        <p:spPr>
          <a:xfrm>
            <a:off x="179423" y="753312"/>
            <a:ext cx="2712116" cy="13802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4665DA6-DF66-6589-99BE-5C713B2E7DA0}"/>
              </a:ext>
            </a:extLst>
          </p:cNvPr>
          <p:cNvSpPr/>
          <p:nvPr/>
        </p:nvSpPr>
        <p:spPr>
          <a:xfrm>
            <a:off x="179423" y="4724400"/>
            <a:ext cx="2712116" cy="18845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7617144F-0BE2-FC57-777F-04B98E6F8DFB}"/>
              </a:ext>
            </a:extLst>
          </p:cNvPr>
          <p:cNvSpPr/>
          <p:nvPr/>
        </p:nvSpPr>
        <p:spPr>
          <a:xfrm>
            <a:off x="179423" y="2125637"/>
            <a:ext cx="2706380" cy="256973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1" name="그룹 250">
            <a:extLst>
              <a:ext uri="{FF2B5EF4-FFF2-40B4-BE49-F238E27FC236}">
                <a16:creationId xmlns:a16="http://schemas.microsoft.com/office/drawing/2014/main" id="{71D4D8A9-D531-C74B-0302-151ECD06FC05}"/>
              </a:ext>
            </a:extLst>
          </p:cNvPr>
          <p:cNvGrpSpPr/>
          <p:nvPr/>
        </p:nvGrpSpPr>
        <p:grpSpPr>
          <a:xfrm>
            <a:off x="3071891" y="757442"/>
            <a:ext cx="2712116" cy="2526086"/>
            <a:chOff x="170217" y="2410117"/>
            <a:chExt cx="2712116" cy="2526086"/>
          </a:xfrm>
        </p:grpSpPr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id="{1150AFFD-11C8-0D64-BBAA-5E94264F8EF2}"/>
                </a:ext>
              </a:extLst>
            </p:cNvPr>
            <p:cNvGrpSpPr/>
            <p:nvPr/>
          </p:nvGrpSpPr>
          <p:grpSpPr>
            <a:xfrm>
              <a:off x="197590" y="3879494"/>
              <a:ext cx="2661064" cy="1056709"/>
              <a:chOff x="197590" y="3789866"/>
              <a:chExt cx="2661064" cy="1056709"/>
            </a:xfrm>
          </p:grpSpPr>
          <p:sp>
            <p:nvSpPr>
              <p:cNvPr id="269" name="사각형: 둥근 모서리 268">
                <a:extLst>
                  <a:ext uri="{FF2B5EF4-FFF2-40B4-BE49-F238E27FC236}">
                    <a16:creationId xmlns:a16="http://schemas.microsoft.com/office/drawing/2014/main" id="{AD97D085-EB67-80D0-194A-513426EAE16D}"/>
                  </a:ext>
                </a:extLst>
              </p:cNvPr>
              <p:cNvSpPr/>
              <p:nvPr/>
            </p:nvSpPr>
            <p:spPr>
              <a:xfrm>
                <a:off x="197590" y="3789866"/>
                <a:ext cx="2661064" cy="1056709"/>
              </a:xfrm>
              <a:prstGeom prst="roundRect">
                <a:avLst>
                  <a:gd name="adj" fmla="val 8242"/>
                </a:avLst>
              </a:prstGeom>
              <a:solidFill>
                <a:schemeClr val="bg1"/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사각형: 둥근 모서리 269">
                <a:extLst>
                  <a:ext uri="{FF2B5EF4-FFF2-40B4-BE49-F238E27FC236}">
                    <a16:creationId xmlns:a16="http://schemas.microsoft.com/office/drawing/2014/main" id="{9D7CDF4E-8217-C05D-F7BA-D85F171B4F36}"/>
                  </a:ext>
                </a:extLst>
              </p:cNvPr>
              <p:cNvSpPr/>
              <p:nvPr/>
            </p:nvSpPr>
            <p:spPr>
              <a:xfrm>
                <a:off x="202406" y="3838903"/>
                <a:ext cx="2649605" cy="178635"/>
              </a:xfrm>
              <a:prstGeom prst="roundRect">
                <a:avLst>
                  <a:gd name="adj" fmla="val 18000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>
                    <a:solidFill>
                      <a:schemeClr val="tx1"/>
                    </a:solidFill>
                  </a:rPr>
                  <a:t>디지털 관광주민증</a:t>
                </a: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D302983F-F590-C0F2-BB9F-D28BEFB7BBA6}"/>
                  </a:ext>
                </a:extLst>
              </p:cNvPr>
              <p:cNvSpPr/>
              <p:nvPr/>
            </p:nvSpPr>
            <p:spPr>
              <a:xfrm>
                <a:off x="198766" y="4021042"/>
                <a:ext cx="2659887" cy="126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</a:rPr>
                  <a:t>디지털 관광주민증을 발급하여 혜택을 누리세요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사각형: 둥근 모서리 271">
                <a:extLst>
                  <a:ext uri="{FF2B5EF4-FFF2-40B4-BE49-F238E27FC236}">
                    <a16:creationId xmlns:a16="http://schemas.microsoft.com/office/drawing/2014/main" id="{4930EDB5-B7B6-8FD2-8DB4-53F2F538860F}"/>
                  </a:ext>
                </a:extLst>
              </p:cNvPr>
              <p:cNvSpPr/>
              <p:nvPr/>
            </p:nvSpPr>
            <p:spPr>
              <a:xfrm>
                <a:off x="256177" y="4588008"/>
                <a:ext cx="2539428" cy="20079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b="1" dirty="0">
                    <a:solidFill>
                      <a:schemeClr val="tx1"/>
                    </a:solidFill>
                  </a:rPr>
                  <a:t>1. [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고창군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]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 디지털 관광주민증 발급 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0/1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타원 272">
                <a:extLst>
                  <a:ext uri="{FF2B5EF4-FFF2-40B4-BE49-F238E27FC236}">
                    <a16:creationId xmlns:a16="http://schemas.microsoft.com/office/drawing/2014/main" id="{6A3752AB-8556-3DF8-5832-B577FD745665}"/>
                  </a:ext>
                </a:extLst>
              </p:cNvPr>
              <p:cNvSpPr/>
              <p:nvPr/>
            </p:nvSpPr>
            <p:spPr>
              <a:xfrm>
                <a:off x="252675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이등변 삼각형 273">
                <a:extLst>
                  <a:ext uri="{FF2B5EF4-FFF2-40B4-BE49-F238E27FC236}">
                    <a16:creationId xmlns:a16="http://schemas.microsoft.com/office/drawing/2014/main" id="{9B1CE269-B4EE-634E-C64D-C79222D383D7}"/>
                  </a:ext>
                </a:extLst>
              </p:cNvPr>
              <p:cNvSpPr/>
              <p:nvPr/>
            </p:nvSpPr>
            <p:spPr>
              <a:xfrm>
                <a:off x="790061" y="4547213"/>
                <a:ext cx="68505" cy="4564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5" name="직사각형 274">
                <a:extLst>
                  <a:ext uri="{FF2B5EF4-FFF2-40B4-BE49-F238E27FC236}">
                    <a16:creationId xmlns:a16="http://schemas.microsoft.com/office/drawing/2014/main" id="{15C3BF1F-87A8-DD0B-EE75-C87F72D0DD85}"/>
                  </a:ext>
                </a:extLst>
              </p:cNvPr>
              <p:cNvSpPr/>
              <p:nvPr/>
            </p:nvSpPr>
            <p:spPr>
              <a:xfrm>
                <a:off x="637328" y="4262068"/>
                <a:ext cx="383024" cy="216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10p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6" name="직사각형 275">
                <a:extLst>
                  <a:ext uri="{FF2B5EF4-FFF2-40B4-BE49-F238E27FC236}">
                    <a16:creationId xmlns:a16="http://schemas.microsoft.com/office/drawing/2014/main" id="{BB8DB323-0095-6697-CC53-29C0DAE38501}"/>
                  </a:ext>
                </a:extLst>
              </p:cNvPr>
              <p:cNvSpPr/>
              <p:nvPr/>
            </p:nvSpPr>
            <p:spPr>
              <a:xfrm>
                <a:off x="588169" y="4361975"/>
                <a:ext cx="1774031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타원 276">
                <a:extLst>
                  <a:ext uri="{FF2B5EF4-FFF2-40B4-BE49-F238E27FC236}">
                    <a16:creationId xmlns:a16="http://schemas.microsoft.com/office/drawing/2014/main" id="{DD3D604C-3041-29B6-4686-B25A2E1CBB31}"/>
                  </a:ext>
                </a:extLst>
              </p:cNvPr>
              <p:cNvSpPr/>
              <p:nvPr/>
            </p:nvSpPr>
            <p:spPr>
              <a:xfrm>
                <a:off x="663126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8" name="타원 277">
                <a:extLst>
                  <a:ext uri="{FF2B5EF4-FFF2-40B4-BE49-F238E27FC236}">
                    <a16:creationId xmlns:a16="http://schemas.microsoft.com/office/drawing/2014/main" id="{4CF13C60-0B07-F12E-2EA5-D63E945E4917}"/>
                  </a:ext>
                </a:extLst>
              </p:cNvPr>
              <p:cNvSpPr/>
              <p:nvPr/>
            </p:nvSpPr>
            <p:spPr>
              <a:xfrm>
                <a:off x="1064950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9" name="타원 278">
                <a:extLst>
                  <a:ext uri="{FF2B5EF4-FFF2-40B4-BE49-F238E27FC236}">
                    <a16:creationId xmlns:a16="http://schemas.microsoft.com/office/drawing/2014/main" id="{E44522E5-76C2-F0B9-9D2B-6F6D34930DBE}"/>
                  </a:ext>
                </a:extLst>
              </p:cNvPr>
              <p:cNvSpPr/>
              <p:nvPr/>
            </p:nvSpPr>
            <p:spPr>
              <a:xfrm>
                <a:off x="1466773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타원 279">
                <a:extLst>
                  <a:ext uri="{FF2B5EF4-FFF2-40B4-BE49-F238E27FC236}">
                    <a16:creationId xmlns:a16="http://schemas.microsoft.com/office/drawing/2014/main" id="{EBD5D38F-FDF2-CD71-6C9A-E34B346B3410}"/>
                  </a:ext>
                </a:extLst>
              </p:cNvPr>
              <p:cNvSpPr/>
              <p:nvPr/>
            </p:nvSpPr>
            <p:spPr>
              <a:xfrm>
                <a:off x="1877224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281" name="그룹 280">
                <a:extLst>
                  <a:ext uri="{FF2B5EF4-FFF2-40B4-BE49-F238E27FC236}">
                    <a16:creationId xmlns:a16="http://schemas.microsoft.com/office/drawing/2014/main" id="{DBFBF791-A63E-1A67-B97F-E6F70C83C21C}"/>
                  </a:ext>
                </a:extLst>
              </p:cNvPr>
              <p:cNvGrpSpPr/>
              <p:nvPr/>
            </p:nvGrpSpPr>
            <p:grpSpPr>
              <a:xfrm>
                <a:off x="2340768" y="4112261"/>
                <a:ext cx="468246" cy="473955"/>
                <a:chOff x="2287676" y="4039705"/>
                <a:chExt cx="502288" cy="508412"/>
              </a:xfrm>
            </p:grpSpPr>
            <p:sp>
              <p:nvSpPr>
                <p:cNvPr id="282" name="타원 281">
                  <a:extLst>
                    <a:ext uri="{FF2B5EF4-FFF2-40B4-BE49-F238E27FC236}">
                      <a16:creationId xmlns:a16="http://schemas.microsoft.com/office/drawing/2014/main" id="{075ACA29-2A9F-D3FD-FAD5-598A44060CAC}"/>
                    </a:ext>
                  </a:extLst>
                </p:cNvPr>
                <p:cNvSpPr/>
                <p:nvPr/>
              </p:nvSpPr>
              <p:spPr>
                <a:xfrm>
                  <a:off x="2293318" y="4051472"/>
                  <a:ext cx="496646" cy="496645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283" name="그림 282">
                  <a:extLst>
                    <a:ext uri="{FF2B5EF4-FFF2-40B4-BE49-F238E27FC236}">
                      <a16:creationId xmlns:a16="http://schemas.microsoft.com/office/drawing/2014/main" id="{A510022B-A013-D521-3E80-7A9E9B49CD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9748" b="90566" l="9797" r="89865">
                              <a14:foregroundMark x1="29054" y1="34906" x2="32432" y2="44025"/>
                              <a14:foregroundMark x1="43581" y1="36478" x2="43581" y2="36478"/>
                              <a14:foregroundMark x1="60135" y1="47170" x2="60135" y2="47170"/>
                              <a14:foregroundMark x1="63851" y1="44654" x2="63851" y2="44654"/>
                              <a14:foregroundMark x1="65541" y1="43396" x2="65541" y2="43396"/>
                              <a14:foregroundMark x1="53041" y1="71384" x2="53041" y2="71384"/>
                              <a14:foregroundMark x1="57770" y1="63522" x2="57770" y2="63522"/>
                              <a14:foregroundMark x1="57770" y1="63522" x2="57770" y2="63522"/>
                              <a14:foregroundMark x1="57095" y1="53774" x2="57095" y2="53774"/>
                              <a14:foregroundMark x1="27703" y1="33962" x2="27703" y2="33962"/>
                              <a14:foregroundMark x1="27365" y1="37107" x2="27365" y2="37107"/>
                              <a14:foregroundMark x1="28041" y1="44969" x2="28041" y2="44969"/>
                              <a14:foregroundMark x1="51689" y1="70126" x2="51689" y2="70126"/>
                              <a14:foregroundMark x1="68581" y1="90566" x2="68581" y2="90566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7676" y="4039705"/>
                  <a:ext cx="466345" cy="5010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84031EB3-E37A-08CE-24FD-D0F0DE79AA8D}"/>
                </a:ext>
              </a:extLst>
            </p:cNvPr>
            <p:cNvGrpSpPr/>
            <p:nvPr/>
          </p:nvGrpSpPr>
          <p:grpSpPr>
            <a:xfrm>
              <a:off x="170217" y="2410117"/>
              <a:ext cx="2712116" cy="1404578"/>
              <a:chOff x="170217" y="2410117"/>
              <a:chExt cx="2712116" cy="1404578"/>
            </a:xfrm>
          </p:grpSpPr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id="{8C76FF85-E535-E5BA-C2D9-5B55C035B5ED}"/>
                  </a:ext>
                </a:extLst>
              </p:cNvPr>
              <p:cNvGrpSpPr/>
              <p:nvPr/>
            </p:nvGrpSpPr>
            <p:grpSpPr>
              <a:xfrm>
                <a:off x="191947" y="2659475"/>
                <a:ext cx="2661064" cy="1155220"/>
                <a:chOff x="193966" y="1223059"/>
                <a:chExt cx="2931199" cy="1272491"/>
              </a:xfrm>
            </p:grpSpPr>
            <p:sp>
              <p:nvSpPr>
                <p:cNvPr id="256" name="사각형: 둥근 모서리 255">
                  <a:extLst>
                    <a:ext uri="{FF2B5EF4-FFF2-40B4-BE49-F238E27FC236}">
                      <a16:creationId xmlns:a16="http://schemas.microsoft.com/office/drawing/2014/main" id="{4371E0F4-53EA-4A94-38DC-C969AFAEF585}"/>
                    </a:ext>
                  </a:extLst>
                </p:cNvPr>
                <p:cNvSpPr/>
                <p:nvPr/>
              </p:nvSpPr>
              <p:spPr>
                <a:xfrm>
                  <a:off x="193966" y="1223059"/>
                  <a:ext cx="2931199" cy="1272491"/>
                </a:xfrm>
                <a:prstGeom prst="roundRect">
                  <a:avLst>
                    <a:gd name="adj" fmla="val 8242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6350"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사각형: 둥근 모서리 256">
                  <a:extLst>
                    <a:ext uri="{FF2B5EF4-FFF2-40B4-BE49-F238E27FC236}">
                      <a16:creationId xmlns:a16="http://schemas.microsoft.com/office/drawing/2014/main" id="{CFBD3326-CDE6-11FC-0EDF-BE88801D22C2}"/>
                    </a:ext>
                  </a:extLst>
                </p:cNvPr>
                <p:cNvSpPr/>
                <p:nvPr/>
              </p:nvSpPr>
              <p:spPr>
                <a:xfrm>
                  <a:off x="199367" y="1277075"/>
                  <a:ext cx="2918482" cy="196769"/>
                </a:xfrm>
                <a:prstGeom prst="round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1000" b="1" dirty="0" err="1">
                      <a:solidFill>
                        <a:schemeClr val="tx1"/>
                      </a:solidFill>
                    </a:rPr>
                    <a:t>가볼래터를</a:t>
                  </a:r>
                  <a:r>
                    <a:rPr lang="ko-KR" altLang="en-US" sz="1000" b="1" dirty="0">
                      <a:solidFill>
                        <a:schemeClr val="tx1"/>
                      </a:solidFill>
                    </a:rPr>
                    <a:t> 활용해 보자</a:t>
                  </a:r>
                </a:p>
              </p:txBody>
            </p:sp>
            <p:sp>
              <p:nvSpPr>
                <p:cNvPr id="258" name="직사각형 257">
                  <a:extLst>
                    <a:ext uri="{FF2B5EF4-FFF2-40B4-BE49-F238E27FC236}">
                      <a16:creationId xmlns:a16="http://schemas.microsoft.com/office/drawing/2014/main" id="{C82AB54F-ED60-FF06-7861-FCB98AB0EB72}"/>
                    </a:ext>
                  </a:extLst>
                </p:cNvPr>
                <p:cNvSpPr/>
                <p:nvPr/>
              </p:nvSpPr>
              <p:spPr>
                <a:xfrm>
                  <a:off x="195262" y="1477704"/>
                  <a:ext cx="2929903" cy="13889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ko-KR" altLang="en-US" sz="800" dirty="0" err="1">
                      <a:solidFill>
                        <a:schemeClr val="tx1"/>
                      </a:solidFill>
                    </a:rPr>
                    <a:t>가볼래터</a:t>
                  </a:r>
                  <a:r>
                    <a:rPr lang="ko-KR" altLang="en-US" sz="800" dirty="0">
                      <a:solidFill>
                        <a:schemeClr val="tx1"/>
                      </a:solidFill>
                    </a:rPr>
                    <a:t> 이벤트를 참여해 다양한 상품을 받아보세요</a:t>
                  </a:r>
                  <a:r>
                    <a:rPr lang="en-US" altLang="ko-KR" sz="800" dirty="0">
                      <a:solidFill>
                        <a:schemeClr val="tx1"/>
                      </a:solidFill>
                    </a:rPr>
                    <a:t>.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사각형: 둥근 모서리 258">
                  <a:extLst>
                    <a:ext uri="{FF2B5EF4-FFF2-40B4-BE49-F238E27FC236}">
                      <a16:creationId xmlns:a16="http://schemas.microsoft.com/office/drawing/2014/main" id="{DB90313C-0DDE-92E5-E2BC-FE8CE4B18142}"/>
                    </a:ext>
                  </a:extLst>
                </p:cNvPr>
                <p:cNvSpPr/>
                <p:nvPr/>
              </p:nvSpPr>
              <p:spPr>
                <a:xfrm>
                  <a:off x="258501" y="2225688"/>
                  <a:ext cx="2797215" cy="221178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700" b="1" dirty="0">
                      <a:solidFill>
                        <a:schemeClr val="tx1"/>
                      </a:solidFill>
                    </a:rPr>
                    <a:t>2. </a:t>
                  </a:r>
                  <a:r>
                    <a:rPr lang="ko-KR" altLang="en-US" sz="700" b="1" dirty="0" err="1">
                      <a:solidFill>
                        <a:schemeClr val="tx1"/>
                      </a:solidFill>
                    </a:rPr>
                    <a:t>가볼래터</a:t>
                  </a:r>
                  <a:r>
                    <a:rPr lang="ko-KR" altLang="en-US" sz="700" b="1" dirty="0">
                      <a:solidFill>
                        <a:schemeClr val="tx1"/>
                      </a:solidFill>
                    </a:rPr>
                    <a:t> 구독 하기 </a:t>
                  </a:r>
                  <a:r>
                    <a:rPr lang="en-US" altLang="ko-KR" sz="700" b="1" dirty="0">
                      <a:solidFill>
                        <a:schemeClr val="tx1"/>
                      </a:solidFill>
                    </a:rPr>
                    <a:t>0/1</a:t>
                  </a:r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이등변 삼각형 259">
                  <a:extLst>
                    <a:ext uri="{FF2B5EF4-FFF2-40B4-BE49-F238E27FC236}">
                      <a16:creationId xmlns:a16="http://schemas.microsoft.com/office/drawing/2014/main" id="{38DFCBB3-A955-DD14-E27F-EE4F70C9B437}"/>
                    </a:ext>
                  </a:extLst>
                </p:cNvPr>
                <p:cNvSpPr/>
                <p:nvPr/>
              </p:nvSpPr>
              <p:spPr>
                <a:xfrm>
                  <a:off x="1027540" y="2170190"/>
                  <a:ext cx="98527" cy="65653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7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1" name="직선 연결선 260">
                  <a:extLst>
                    <a:ext uri="{FF2B5EF4-FFF2-40B4-BE49-F238E27FC236}">
                      <a16:creationId xmlns:a16="http://schemas.microsoft.com/office/drawing/2014/main" id="{AB26C8F5-13C7-1709-D339-5B7956353AB4}"/>
                    </a:ext>
                  </a:extLst>
                </p:cNvPr>
                <p:cNvCxnSpPr>
                  <a:stCxn id="264" idx="6"/>
                  <a:endCxn id="268" idx="2"/>
                </p:cNvCxnSpPr>
                <p:nvPr/>
              </p:nvCxnSpPr>
              <p:spPr>
                <a:xfrm>
                  <a:off x="731134" y="1926222"/>
                  <a:ext cx="1857737" cy="675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2" name="그룹 261">
                  <a:extLst>
                    <a:ext uri="{FF2B5EF4-FFF2-40B4-BE49-F238E27FC236}">
                      <a16:creationId xmlns:a16="http://schemas.microsoft.com/office/drawing/2014/main" id="{14E6B7C5-3B60-179B-F002-AC30A03C1D85}"/>
                    </a:ext>
                  </a:extLst>
                </p:cNvPr>
                <p:cNvGrpSpPr/>
                <p:nvPr/>
              </p:nvGrpSpPr>
              <p:grpSpPr>
                <a:xfrm>
                  <a:off x="254642" y="1687976"/>
                  <a:ext cx="2813007" cy="476492"/>
                  <a:chOff x="304800" y="1761281"/>
                  <a:chExt cx="2311900" cy="391610"/>
                </a:xfrm>
                <a:solidFill>
                  <a:schemeClr val="bg1"/>
                </a:solidFill>
              </p:grpSpPr>
              <p:sp>
                <p:nvSpPr>
                  <p:cNvPr id="264" name="타원 263">
                    <a:extLst>
                      <a:ext uri="{FF2B5EF4-FFF2-40B4-BE49-F238E27FC236}">
                        <a16:creationId xmlns:a16="http://schemas.microsoft.com/office/drawing/2014/main" id="{79757451-49EE-781D-24FB-81B8B887B124}"/>
                      </a:ext>
                    </a:extLst>
                  </p:cNvPr>
                  <p:cNvSpPr/>
                  <p:nvPr/>
                </p:nvSpPr>
                <p:spPr>
                  <a:xfrm>
                    <a:off x="304800" y="1761281"/>
                    <a:ext cx="391610" cy="39161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타원 264">
                    <a:extLst>
                      <a:ext uri="{FF2B5EF4-FFF2-40B4-BE49-F238E27FC236}">
                        <a16:creationId xmlns:a16="http://schemas.microsoft.com/office/drawing/2014/main" id="{08362610-1154-96BE-1A90-3454081B3C47}"/>
                      </a:ext>
                    </a:extLst>
                  </p:cNvPr>
                  <p:cNvSpPr/>
                  <p:nvPr/>
                </p:nvSpPr>
                <p:spPr>
                  <a:xfrm>
                    <a:off x="789972" y="1761281"/>
                    <a:ext cx="391610" cy="39161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6" name="타원 265">
                    <a:extLst>
                      <a:ext uri="{FF2B5EF4-FFF2-40B4-BE49-F238E27FC236}">
                        <a16:creationId xmlns:a16="http://schemas.microsoft.com/office/drawing/2014/main" id="{5754E88E-8E5E-9967-4A16-4D3FE257B29B}"/>
                      </a:ext>
                    </a:extLst>
                  </p:cNvPr>
                  <p:cNvSpPr/>
                  <p:nvPr/>
                </p:nvSpPr>
                <p:spPr>
                  <a:xfrm>
                    <a:off x="1264945" y="1761281"/>
                    <a:ext cx="391610" cy="39161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7" name="타원 266">
                    <a:extLst>
                      <a:ext uri="{FF2B5EF4-FFF2-40B4-BE49-F238E27FC236}">
                        <a16:creationId xmlns:a16="http://schemas.microsoft.com/office/drawing/2014/main" id="{5AFBC2F9-7368-ED83-0EE2-34156CA2BEA8}"/>
                      </a:ext>
                    </a:extLst>
                  </p:cNvPr>
                  <p:cNvSpPr/>
                  <p:nvPr/>
                </p:nvSpPr>
                <p:spPr>
                  <a:xfrm>
                    <a:off x="1739918" y="1761281"/>
                    <a:ext cx="391610" cy="39161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8" name="타원 267">
                    <a:extLst>
                      <a:ext uri="{FF2B5EF4-FFF2-40B4-BE49-F238E27FC236}">
                        <a16:creationId xmlns:a16="http://schemas.microsoft.com/office/drawing/2014/main" id="{A6627F1F-D70A-AF9B-8B4C-73A918D95730}"/>
                      </a:ext>
                    </a:extLst>
                  </p:cNvPr>
                  <p:cNvSpPr/>
                  <p:nvPr/>
                </p:nvSpPr>
                <p:spPr>
                  <a:xfrm>
                    <a:off x="2225090" y="1761281"/>
                    <a:ext cx="391610" cy="391610"/>
                  </a:xfrm>
                  <a:prstGeom prst="ellipse">
                    <a:avLst/>
                  </a:prstGeom>
                  <a:grp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pic>
              <p:nvPicPr>
                <p:cNvPr id="263" name="Picture 2" descr="element yellow flower icon 10862328 PNG">
                  <a:extLst>
                    <a:ext uri="{FF2B5EF4-FFF2-40B4-BE49-F238E27FC236}">
                      <a16:creationId xmlns:a16="http://schemas.microsoft.com/office/drawing/2014/main" id="{93CCDF83-A29C-F8AE-E473-F431A8A00E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5918" y="1732922"/>
                  <a:ext cx="386600" cy="386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55" name="직사각형 254">
                <a:extLst>
                  <a:ext uri="{FF2B5EF4-FFF2-40B4-BE49-F238E27FC236}">
                    <a16:creationId xmlns:a16="http://schemas.microsoft.com/office/drawing/2014/main" id="{2B0360CD-BF58-B2E3-F5E1-4CA7A3A2DC85}"/>
                  </a:ext>
                </a:extLst>
              </p:cNvPr>
              <p:cNvSpPr/>
              <p:nvPr/>
            </p:nvSpPr>
            <p:spPr>
              <a:xfrm>
                <a:off x="170217" y="2410117"/>
                <a:ext cx="2712116" cy="22337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bg1"/>
                    </a:solidFill>
                  </a:rPr>
                  <a:t>11</a:t>
                </a:r>
                <a:r>
                  <a:rPr lang="ko-KR" altLang="en-US" sz="800" b="1" dirty="0">
                    <a:solidFill>
                      <a:schemeClr val="bg1"/>
                    </a:solidFill>
                  </a:rPr>
                  <a:t>월 정기 퀘스트</a:t>
                </a:r>
                <a:r>
                  <a:rPr lang="en-US" altLang="ko-KR" sz="800" b="1" dirty="0">
                    <a:solidFill>
                      <a:schemeClr val="bg1"/>
                    </a:solidFill>
                  </a:rPr>
                  <a:t>[10</a:t>
                </a:r>
                <a:r>
                  <a:rPr lang="ko-KR" altLang="en-US" sz="800" b="1" dirty="0">
                    <a:solidFill>
                      <a:schemeClr val="bg1"/>
                    </a:solidFill>
                  </a:rPr>
                  <a:t>월 </a:t>
                </a:r>
                <a:r>
                  <a:rPr lang="en-US" altLang="ko-KR" sz="800" b="1" dirty="0">
                    <a:solidFill>
                      <a:schemeClr val="bg1"/>
                    </a:solidFill>
                  </a:rPr>
                  <a:t>01</a:t>
                </a:r>
                <a:r>
                  <a:rPr lang="ko-KR" altLang="en-US" sz="800" b="1" dirty="0">
                    <a:solidFill>
                      <a:schemeClr val="bg1"/>
                    </a:solidFill>
                  </a:rPr>
                  <a:t>일 </a:t>
                </a:r>
                <a:r>
                  <a:rPr lang="en-US" altLang="ko-KR" sz="800" b="1" dirty="0">
                    <a:solidFill>
                      <a:schemeClr val="bg1"/>
                    </a:solidFill>
                  </a:rPr>
                  <a:t>~ 10</a:t>
                </a:r>
                <a:r>
                  <a:rPr lang="ko-KR" altLang="en-US" sz="800" b="1" dirty="0">
                    <a:solidFill>
                      <a:schemeClr val="bg1"/>
                    </a:solidFill>
                  </a:rPr>
                  <a:t>월 </a:t>
                </a:r>
                <a:r>
                  <a:rPr lang="en-US" altLang="ko-KR" sz="800" b="1" dirty="0">
                    <a:solidFill>
                      <a:schemeClr val="bg1"/>
                    </a:solidFill>
                  </a:rPr>
                  <a:t>31</a:t>
                </a:r>
                <a:r>
                  <a:rPr lang="ko-KR" altLang="en-US" sz="800" b="1" dirty="0">
                    <a:solidFill>
                      <a:schemeClr val="bg1"/>
                    </a:solidFill>
                  </a:rPr>
                  <a:t>일</a:t>
                </a:r>
                <a:r>
                  <a:rPr lang="en-US" altLang="ko-KR" sz="800" b="1" dirty="0">
                    <a:solidFill>
                      <a:schemeClr val="bg1"/>
                    </a:solidFill>
                  </a:rPr>
                  <a:t>]</a:t>
                </a:r>
                <a:endParaRPr lang="ko-KR" altLang="en-US" sz="8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86" name="그룹 285">
            <a:extLst>
              <a:ext uri="{FF2B5EF4-FFF2-40B4-BE49-F238E27FC236}">
                <a16:creationId xmlns:a16="http://schemas.microsoft.com/office/drawing/2014/main" id="{E8E2EC9E-64D7-78D2-BCBC-8B6A20BD72E4}"/>
              </a:ext>
            </a:extLst>
          </p:cNvPr>
          <p:cNvGrpSpPr/>
          <p:nvPr/>
        </p:nvGrpSpPr>
        <p:grpSpPr>
          <a:xfrm>
            <a:off x="3065429" y="3336843"/>
            <a:ext cx="2712116" cy="1404578"/>
            <a:chOff x="170217" y="2410117"/>
            <a:chExt cx="2712116" cy="1404578"/>
          </a:xfrm>
        </p:grpSpPr>
        <p:grpSp>
          <p:nvGrpSpPr>
            <p:cNvPr id="287" name="그룹 286">
              <a:extLst>
                <a:ext uri="{FF2B5EF4-FFF2-40B4-BE49-F238E27FC236}">
                  <a16:creationId xmlns:a16="http://schemas.microsoft.com/office/drawing/2014/main" id="{F13A51B3-7D2B-3D69-D150-8DA94453E375}"/>
                </a:ext>
              </a:extLst>
            </p:cNvPr>
            <p:cNvGrpSpPr/>
            <p:nvPr/>
          </p:nvGrpSpPr>
          <p:grpSpPr>
            <a:xfrm>
              <a:off x="191947" y="2659475"/>
              <a:ext cx="2661064" cy="1155220"/>
              <a:chOff x="193966" y="1223059"/>
              <a:chExt cx="2931199" cy="1272491"/>
            </a:xfrm>
          </p:grpSpPr>
          <p:sp>
            <p:nvSpPr>
              <p:cNvPr id="289" name="사각형: 둥근 모서리 288">
                <a:extLst>
                  <a:ext uri="{FF2B5EF4-FFF2-40B4-BE49-F238E27FC236}">
                    <a16:creationId xmlns:a16="http://schemas.microsoft.com/office/drawing/2014/main" id="{E57EE04E-BA4D-8366-5A24-C5C20129D041}"/>
                  </a:ext>
                </a:extLst>
              </p:cNvPr>
              <p:cNvSpPr/>
              <p:nvPr/>
            </p:nvSpPr>
            <p:spPr>
              <a:xfrm>
                <a:off x="193966" y="1223059"/>
                <a:ext cx="2931199" cy="1272491"/>
              </a:xfrm>
              <a:prstGeom prst="roundRect">
                <a:avLst>
                  <a:gd name="adj" fmla="val 824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0" name="사각형: 둥근 모서리 289">
                <a:extLst>
                  <a:ext uri="{FF2B5EF4-FFF2-40B4-BE49-F238E27FC236}">
                    <a16:creationId xmlns:a16="http://schemas.microsoft.com/office/drawing/2014/main" id="{3E650325-9D4B-B2E9-F521-109B01BEC9D9}"/>
                  </a:ext>
                </a:extLst>
              </p:cNvPr>
              <p:cNvSpPr/>
              <p:nvPr/>
            </p:nvSpPr>
            <p:spPr>
              <a:xfrm>
                <a:off x="199367" y="1277075"/>
                <a:ext cx="2918482" cy="19676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>
                    <a:solidFill>
                      <a:schemeClr val="tx1"/>
                    </a:solidFill>
                  </a:rPr>
                  <a:t>가볼래터를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활용해 보자</a:t>
                </a:r>
              </a:p>
            </p:txBody>
          </p:sp>
          <p:sp>
            <p:nvSpPr>
              <p:cNvPr id="291" name="직사각형 290">
                <a:extLst>
                  <a:ext uri="{FF2B5EF4-FFF2-40B4-BE49-F238E27FC236}">
                    <a16:creationId xmlns:a16="http://schemas.microsoft.com/office/drawing/2014/main" id="{5C63DF54-94D7-BF16-8C20-E12EE3155640}"/>
                  </a:ext>
                </a:extLst>
              </p:cNvPr>
              <p:cNvSpPr/>
              <p:nvPr/>
            </p:nvSpPr>
            <p:spPr>
              <a:xfrm>
                <a:off x="195262" y="1477704"/>
                <a:ext cx="2929903" cy="138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이벤트를 참여해 다양한 상품을 받아보세요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사각형: 둥근 모서리 291">
                <a:extLst>
                  <a:ext uri="{FF2B5EF4-FFF2-40B4-BE49-F238E27FC236}">
                    <a16:creationId xmlns:a16="http://schemas.microsoft.com/office/drawing/2014/main" id="{F574BE22-8117-8DD4-2C81-04E9E1EEDBA3}"/>
                  </a:ext>
                </a:extLst>
              </p:cNvPr>
              <p:cNvSpPr/>
              <p:nvPr/>
            </p:nvSpPr>
            <p:spPr>
              <a:xfrm>
                <a:off x="258501" y="2225688"/>
                <a:ext cx="2797215" cy="22117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b="1" dirty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sz="700" b="1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 구독 하기 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0/1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3" name="이등변 삼각형 292">
                <a:extLst>
                  <a:ext uri="{FF2B5EF4-FFF2-40B4-BE49-F238E27FC236}">
                    <a16:creationId xmlns:a16="http://schemas.microsoft.com/office/drawing/2014/main" id="{7CE6A9BC-3E7A-F601-A2F2-C27EC908535C}"/>
                  </a:ext>
                </a:extLst>
              </p:cNvPr>
              <p:cNvSpPr/>
              <p:nvPr/>
            </p:nvSpPr>
            <p:spPr>
              <a:xfrm>
                <a:off x="1027540" y="2170190"/>
                <a:ext cx="98527" cy="65653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4" name="직선 연결선 293">
                <a:extLst>
                  <a:ext uri="{FF2B5EF4-FFF2-40B4-BE49-F238E27FC236}">
                    <a16:creationId xmlns:a16="http://schemas.microsoft.com/office/drawing/2014/main" id="{1CF1E8E3-7AFE-4940-64CE-B4460ECC6B18}"/>
                  </a:ext>
                </a:extLst>
              </p:cNvPr>
              <p:cNvCxnSpPr>
                <a:stCxn id="297" idx="6"/>
                <a:endCxn id="301" idx="2"/>
              </p:cNvCxnSpPr>
              <p:nvPr/>
            </p:nvCxnSpPr>
            <p:spPr>
              <a:xfrm>
                <a:off x="731134" y="1926222"/>
                <a:ext cx="1857737" cy="675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" name="그룹 294">
                <a:extLst>
                  <a:ext uri="{FF2B5EF4-FFF2-40B4-BE49-F238E27FC236}">
                    <a16:creationId xmlns:a16="http://schemas.microsoft.com/office/drawing/2014/main" id="{97E1B3B1-31B1-423E-1A82-3F82025D3513}"/>
                  </a:ext>
                </a:extLst>
              </p:cNvPr>
              <p:cNvGrpSpPr/>
              <p:nvPr/>
            </p:nvGrpSpPr>
            <p:grpSpPr>
              <a:xfrm>
                <a:off x="254642" y="1687976"/>
                <a:ext cx="2813007" cy="476492"/>
                <a:chOff x="304800" y="1761281"/>
                <a:chExt cx="2311900" cy="391610"/>
              </a:xfrm>
              <a:solidFill>
                <a:schemeClr val="bg1"/>
              </a:solidFill>
            </p:grpSpPr>
            <p:sp>
              <p:nvSpPr>
                <p:cNvPr id="297" name="타원 296">
                  <a:extLst>
                    <a:ext uri="{FF2B5EF4-FFF2-40B4-BE49-F238E27FC236}">
                      <a16:creationId xmlns:a16="http://schemas.microsoft.com/office/drawing/2014/main" id="{F1C3F9E2-3FE0-2843-16D2-8ECD4C5E73B7}"/>
                    </a:ext>
                  </a:extLst>
                </p:cNvPr>
                <p:cNvSpPr/>
                <p:nvPr/>
              </p:nvSpPr>
              <p:spPr>
                <a:xfrm>
                  <a:off x="30480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8" name="타원 297">
                  <a:extLst>
                    <a:ext uri="{FF2B5EF4-FFF2-40B4-BE49-F238E27FC236}">
                      <a16:creationId xmlns:a16="http://schemas.microsoft.com/office/drawing/2014/main" id="{B6C7CCE0-E2B8-F24A-D604-815B1884A604}"/>
                    </a:ext>
                  </a:extLst>
                </p:cNvPr>
                <p:cNvSpPr/>
                <p:nvPr/>
              </p:nvSpPr>
              <p:spPr>
                <a:xfrm>
                  <a:off x="789972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9" name="타원 298">
                  <a:extLst>
                    <a:ext uri="{FF2B5EF4-FFF2-40B4-BE49-F238E27FC236}">
                      <a16:creationId xmlns:a16="http://schemas.microsoft.com/office/drawing/2014/main" id="{AF300AF0-59F4-B523-B677-F305EAB8F43E}"/>
                    </a:ext>
                  </a:extLst>
                </p:cNvPr>
                <p:cNvSpPr/>
                <p:nvPr/>
              </p:nvSpPr>
              <p:spPr>
                <a:xfrm>
                  <a:off x="1264945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0" name="타원 299">
                  <a:extLst>
                    <a:ext uri="{FF2B5EF4-FFF2-40B4-BE49-F238E27FC236}">
                      <a16:creationId xmlns:a16="http://schemas.microsoft.com/office/drawing/2014/main" id="{4664058D-E05C-4269-5303-1510DFD24141}"/>
                    </a:ext>
                  </a:extLst>
                </p:cNvPr>
                <p:cNvSpPr/>
                <p:nvPr/>
              </p:nvSpPr>
              <p:spPr>
                <a:xfrm>
                  <a:off x="1739918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1" name="타원 300">
                  <a:extLst>
                    <a:ext uri="{FF2B5EF4-FFF2-40B4-BE49-F238E27FC236}">
                      <a16:creationId xmlns:a16="http://schemas.microsoft.com/office/drawing/2014/main" id="{E8D4FD90-44AE-FB42-F646-74038CABD6BA}"/>
                    </a:ext>
                  </a:extLst>
                </p:cNvPr>
                <p:cNvSpPr/>
                <p:nvPr/>
              </p:nvSpPr>
              <p:spPr>
                <a:xfrm>
                  <a:off x="222509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96" name="Picture 2" descr="element yellow flower icon 10862328 PNG">
                <a:extLst>
                  <a:ext uri="{FF2B5EF4-FFF2-40B4-BE49-F238E27FC236}">
                    <a16:creationId xmlns:a16="http://schemas.microsoft.com/office/drawing/2014/main" id="{A01C82E0-C94E-8685-E761-AEE737A02B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918" y="1732922"/>
                <a:ext cx="386600" cy="38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88" name="직사각형 287">
              <a:extLst>
                <a:ext uri="{FF2B5EF4-FFF2-40B4-BE49-F238E27FC236}">
                  <a16:creationId xmlns:a16="http://schemas.microsoft.com/office/drawing/2014/main" id="{0F410EBE-624F-D41F-BF16-4ED4BC3B0485}"/>
                </a:ext>
              </a:extLst>
            </p:cNvPr>
            <p:cNvSpPr/>
            <p:nvPr/>
          </p:nvSpPr>
          <p:spPr>
            <a:xfrm>
              <a:off x="170217" y="2410117"/>
              <a:ext cx="2712116" cy="2233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단풍맞이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[10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15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~ 10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]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7" name="그룹 316">
            <a:extLst>
              <a:ext uri="{FF2B5EF4-FFF2-40B4-BE49-F238E27FC236}">
                <a16:creationId xmlns:a16="http://schemas.microsoft.com/office/drawing/2014/main" id="{5F3B331C-2F4D-3D4B-69F5-52AC1B5AC466}"/>
              </a:ext>
            </a:extLst>
          </p:cNvPr>
          <p:cNvGrpSpPr/>
          <p:nvPr/>
        </p:nvGrpSpPr>
        <p:grpSpPr>
          <a:xfrm>
            <a:off x="3043660" y="4798405"/>
            <a:ext cx="2712116" cy="1404578"/>
            <a:chOff x="170217" y="2410117"/>
            <a:chExt cx="2712116" cy="1404578"/>
          </a:xfrm>
        </p:grpSpPr>
        <p:grpSp>
          <p:nvGrpSpPr>
            <p:cNvPr id="318" name="그룹 317">
              <a:extLst>
                <a:ext uri="{FF2B5EF4-FFF2-40B4-BE49-F238E27FC236}">
                  <a16:creationId xmlns:a16="http://schemas.microsoft.com/office/drawing/2014/main" id="{34427FCB-9062-28C5-97B4-D387DEC31AD7}"/>
                </a:ext>
              </a:extLst>
            </p:cNvPr>
            <p:cNvGrpSpPr/>
            <p:nvPr/>
          </p:nvGrpSpPr>
          <p:grpSpPr>
            <a:xfrm>
              <a:off x="191947" y="2659475"/>
              <a:ext cx="2661064" cy="1155220"/>
              <a:chOff x="193966" y="1223059"/>
              <a:chExt cx="2931199" cy="1272491"/>
            </a:xfrm>
          </p:grpSpPr>
          <p:sp>
            <p:nvSpPr>
              <p:cNvPr id="320" name="사각형: 둥근 모서리 319">
                <a:extLst>
                  <a:ext uri="{FF2B5EF4-FFF2-40B4-BE49-F238E27FC236}">
                    <a16:creationId xmlns:a16="http://schemas.microsoft.com/office/drawing/2014/main" id="{E7E97B8C-DD3B-A7FA-EF84-AFFED87A3A05}"/>
                  </a:ext>
                </a:extLst>
              </p:cNvPr>
              <p:cNvSpPr/>
              <p:nvPr/>
            </p:nvSpPr>
            <p:spPr>
              <a:xfrm>
                <a:off x="193966" y="1223059"/>
                <a:ext cx="2931199" cy="1272491"/>
              </a:xfrm>
              <a:prstGeom prst="roundRect">
                <a:avLst>
                  <a:gd name="adj" fmla="val 824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사각형: 둥근 모서리 320">
                <a:extLst>
                  <a:ext uri="{FF2B5EF4-FFF2-40B4-BE49-F238E27FC236}">
                    <a16:creationId xmlns:a16="http://schemas.microsoft.com/office/drawing/2014/main" id="{8672ACF0-FD50-ED03-E645-32A0ACA35A22}"/>
                  </a:ext>
                </a:extLst>
              </p:cNvPr>
              <p:cNvSpPr/>
              <p:nvPr/>
            </p:nvSpPr>
            <p:spPr>
              <a:xfrm>
                <a:off x="199367" y="1277075"/>
                <a:ext cx="2918482" cy="19676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>
                    <a:solidFill>
                      <a:schemeClr val="tx1"/>
                    </a:solidFill>
                  </a:rPr>
                  <a:t>가볼래터를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활용해 보자</a:t>
                </a:r>
              </a:p>
            </p:txBody>
          </p:sp>
          <p:sp>
            <p:nvSpPr>
              <p:cNvPr id="322" name="직사각형 321">
                <a:extLst>
                  <a:ext uri="{FF2B5EF4-FFF2-40B4-BE49-F238E27FC236}">
                    <a16:creationId xmlns:a16="http://schemas.microsoft.com/office/drawing/2014/main" id="{BF02805B-B64C-4FEA-3BF3-C09889CB2922}"/>
                  </a:ext>
                </a:extLst>
              </p:cNvPr>
              <p:cNvSpPr/>
              <p:nvPr/>
            </p:nvSpPr>
            <p:spPr>
              <a:xfrm>
                <a:off x="195262" y="1477704"/>
                <a:ext cx="2929903" cy="138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이벤트를 참여해 다양한 상품을 받아보세요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사각형: 둥근 모서리 322">
                <a:extLst>
                  <a:ext uri="{FF2B5EF4-FFF2-40B4-BE49-F238E27FC236}">
                    <a16:creationId xmlns:a16="http://schemas.microsoft.com/office/drawing/2014/main" id="{622FCD98-04BC-8794-94B9-66027636F6A7}"/>
                  </a:ext>
                </a:extLst>
              </p:cNvPr>
              <p:cNvSpPr/>
              <p:nvPr/>
            </p:nvSpPr>
            <p:spPr>
              <a:xfrm>
                <a:off x="258501" y="2225688"/>
                <a:ext cx="2797215" cy="22117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700" b="1" dirty="0">
                    <a:solidFill>
                      <a:schemeClr val="tx1"/>
                    </a:solidFill>
                  </a:rPr>
                  <a:t>2. </a:t>
                </a:r>
                <a:r>
                  <a:rPr lang="ko-KR" altLang="en-US" sz="700" b="1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700" b="1" dirty="0">
                    <a:solidFill>
                      <a:schemeClr val="tx1"/>
                    </a:solidFill>
                  </a:rPr>
                  <a:t> 구독 하기 </a:t>
                </a:r>
                <a:r>
                  <a:rPr lang="en-US" altLang="ko-KR" sz="700" b="1" dirty="0">
                    <a:solidFill>
                      <a:schemeClr val="tx1"/>
                    </a:solidFill>
                  </a:rPr>
                  <a:t>0/1</a:t>
                </a:r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4" name="이등변 삼각형 323">
                <a:extLst>
                  <a:ext uri="{FF2B5EF4-FFF2-40B4-BE49-F238E27FC236}">
                    <a16:creationId xmlns:a16="http://schemas.microsoft.com/office/drawing/2014/main" id="{7964805D-91E3-FE98-C8FD-FA2A8BD192BA}"/>
                  </a:ext>
                </a:extLst>
              </p:cNvPr>
              <p:cNvSpPr/>
              <p:nvPr/>
            </p:nvSpPr>
            <p:spPr>
              <a:xfrm>
                <a:off x="1027540" y="2170190"/>
                <a:ext cx="98527" cy="65653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5" name="직선 연결선 324">
                <a:extLst>
                  <a:ext uri="{FF2B5EF4-FFF2-40B4-BE49-F238E27FC236}">
                    <a16:creationId xmlns:a16="http://schemas.microsoft.com/office/drawing/2014/main" id="{4704F016-4242-1663-B843-23B641359745}"/>
                  </a:ext>
                </a:extLst>
              </p:cNvPr>
              <p:cNvCxnSpPr>
                <a:stCxn id="328" idx="6"/>
                <a:endCxn id="332" idx="2"/>
              </p:cNvCxnSpPr>
              <p:nvPr/>
            </p:nvCxnSpPr>
            <p:spPr>
              <a:xfrm>
                <a:off x="731134" y="1926222"/>
                <a:ext cx="1857737" cy="675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6" name="그룹 325">
                <a:extLst>
                  <a:ext uri="{FF2B5EF4-FFF2-40B4-BE49-F238E27FC236}">
                    <a16:creationId xmlns:a16="http://schemas.microsoft.com/office/drawing/2014/main" id="{9B689D9D-C2BF-89C4-B3EA-6BA6508BECCF}"/>
                  </a:ext>
                </a:extLst>
              </p:cNvPr>
              <p:cNvGrpSpPr/>
              <p:nvPr/>
            </p:nvGrpSpPr>
            <p:grpSpPr>
              <a:xfrm>
                <a:off x="254642" y="1687976"/>
                <a:ext cx="2813007" cy="476492"/>
                <a:chOff x="304800" y="1761281"/>
                <a:chExt cx="2311900" cy="391610"/>
              </a:xfrm>
              <a:solidFill>
                <a:schemeClr val="bg1"/>
              </a:solidFill>
            </p:grpSpPr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id="{6292D4BC-5F35-5B1D-7BDD-DEE22C566643}"/>
                    </a:ext>
                  </a:extLst>
                </p:cNvPr>
                <p:cNvSpPr/>
                <p:nvPr/>
              </p:nvSpPr>
              <p:spPr>
                <a:xfrm>
                  <a:off x="30480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9" name="타원 328">
                  <a:extLst>
                    <a:ext uri="{FF2B5EF4-FFF2-40B4-BE49-F238E27FC236}">
                      <a16:creationId xmlns:a16="http://schemas.microsoft.com/office/drawing/2014/main" id="{56BAAF6E-D49B-D06A-B87E-1FF8112087F1}"/>
                    </a:ext>
                  </a:extLst>
                </p:cNvPr>
                <p:cNvSpPr/>
                <p:nvPr/>
              </p:nvSpPr>
              <p:spPr>
                <a:xfrm>
                  <a:off x="789972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0" name="타원 329">
                  <a:extLst>
                    <a:ext uri="{FF2B5EF4-FFF2-40B4-BE49-F238E27FC236}">
                      <a16:creationId xmlns:a16="http://schemas.microsoft.com/office/drawing/2014/main" id="{0CB5295E-AB7D-D412-0EB3-9F7B82C56F52}"/>
                    </a:ext>
                  </a:extLst>
                </p:cNvPr>
                <p:cNvSpPr/>
                <p:nvPr/>
              </p:nvSpPr>
              <p:spPr>
                <a:xfrm>
                  <a:off x="1264945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1" name="타원 330">
                  <a:extLst>
                    <a:ext uri="{FF2B5EF4-FFF2-40B4-BE49-F238E27FC236}">
                      <a16:creationId xmlns:a16="http://schemas.microsoft.com/office/drawing/2014/main" id="{F4AC1B10-0E23-0CF5-1B63-61AA7317BDC8}"/>
                    </a:ext>
                  </a:extLst>
                </p:cNvPr>
                <p:cNvSpPr/>
                <p:nvPr/>
              </p:nvSpPr>
              <p:spPr>
                <a:xfrm>
                  <a:off x="1739918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2" name="타원 331">
                  <a:extLst>
                    <a:ext uri="{FF2B5EF4-FFF2-40B4-BE49-F238E27FC236}">
                      <a16:creationId xmlns:a16="http://schemas.microsoft.com/office/drawing/2014/main" id="{C72EBED7-301A-7267-6E25-646C9C4A6334}"/>
                    </a:ext>
                  </a:extLst>
                </p:cNvPr>
                <p:cNvSpPr/>
                <p:nvPr/>
              </p:nvSpPr>
              <p:spPr>
                <a:xfrm>
                  <a:off x="222509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327" name="Picture 2" descr="element yellow flower icon 10862328 PNG">
                <a:extLst>
                  <a:ext uri="{FF2B5EF4-FFF2-40B4-BE49-F238E27FC236}">
                    <a16:creationId xmlns:a16="http://schemas.microsoft.com/office/drawing/2014/main" id="{314A16AA-F9B4-24C7-33DD-11101477F1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918" y="1732922"/>
                <a:ext cx="386600" cy="38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9" name="직사각형 318">
              <a:extLst>
                <a:ext uri="{FF2B5EF4-FFF2-40B4-BE49-F238E27FC236}">
                  <a16:creationId xmlns:a16="http://schemas.microsoft.com/office/drawing/2014/main" id="{181051A9-F136-B787-8C5D-838C633B65F5}"/>
                </a:ext>
              </a:extLst>
            </p:cNvPr>
            <p:cNvSpPr/>
            <p:nvPr/>
          </p:nvSpPr>
          <p:spPr>
            <a:xfrm>
              <a:off x="170217" y="2410117"/>
              <a:ext cx="2712116" cy="22337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입동기념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[11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~ 11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월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일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]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3" name="오른쪽 중괄호 332">
            <a:extLst>
              <a:ext uri="{FF2B5EF4-FFF2-40B4-BE49-F238E27FC236}">
                <a16:creationId xmlns:a16="http://schemas.microsoft.com/office/drawing/2014/main" id="{C44D48E8-BDAC-8649-9476-624670C9C259}"/>
              </a:ext>
            </a:extLst>
          </p:cNvPr>
          <p:cNvSpPr/>
          <p:nvPr/>
        </p:nvSpPr>
        <p:spPr>
          <a:xfrm>
            <a:off x="5867400" y="980819"/>
            <a:ext cx="165234" cy="224493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직사각형 333">
            <a:extLst>
              <a:ext uri="{FF2B5EF4-FFF2-40B4-BE49-F238E27FC236}">
                <a16:creationId xmlns:a16="http://schemas.microsoft.com/office/drawing/2014/main" id="{04CD3AFD-F551-CE8E-55B9-B0AA3631C696}"/>
              </a:ext>
            </a:extLst>
          </p:cNvPr>
          <p:cNvSpPr/>
          <p:nvPr/>
        </p:nvSpPr>
        <p:spPr>
          <a:xfrm>
            <a:off x="6017819" y="1883524"/>
            <a:ext cx="1101416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서비스 그룹</a:t>
            </a:r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5" name="오른쪽 중괄호 334">
            <a:extLst>
              <a:ext uri="{FF2B5EF4-FFF2-40B4-BE49-F238E27FC236}">
                <a16:creationId xmlns:a16="http://schemas.microsoft.com/office/drawing/2014/main" id="{BD3C6725-737E-76CD-B005-8703C97199B7}"/>
              </a:ext>
            </a:extLst>
          </p:cNvPr>
          <p:cNvSpPr/>
          <p:nvPr/>
        </p:nvSpPr>
        <p:spPr>
          <a:xfrm>
            <a:off x="5874447" y="3398860"/>
            <a:ext cx="142858" cy="134256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6" name="직사각형 335">
            <a:extLst>
              <a:ext uri="{FF2B5EF4-FFF2-40B4-BE49-F238E27FC236}">
                <a16:creationId xmlns:a16="http://schemas.microsoft.com/office/drawing/2014/main" id="{03E332F4-D40C-C6C7-C2FF-28AEBCDFD849}"/>
              </a:ext>
            </a:extLst>
          </p:cNvPr>
          <p:cNvSpPr/>
          <p:nvPr/>
        </p:nvSpPr>
        <p:spPr>
          <a:xfrm>
            <a:off x="6024866" y="3867225"/>
            <a:ext cx="1110124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서비스 그룹</a:t>
            </a:r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7" name="오른쪽 중괄호 336">
            <a:extLst>
              <a:ext uri="{FF2B5EF4-FFF2-40B4-BE49-F238E27FC236}">
                <a16:creationId xmlns:a16="http://schemas.microsoft.com/office/drawing/2014/main" id="{0F870B60-5E6E-45B6-D612-B335CCB5D084}"/>
              </a:ext>
            </a:extLst>
          </p:cNvPr>
          <p:cNvSpPr/>
          <p:nvPr/>
        </p:nvSpPr>
        <p:spPr>
          <a:xfrm>
            <a:off x="5874447" y="4807974"/>
            <a:ext cx="142858" cy="134256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9" name="직사각형 338">
            <a:extLst>
              <a:ext uri="{FF2B5EF4-FFF2-40B4-BE49-F238E27FC236}">
                <a16:creationId xmlns:a16="http://schemas.microsoft.com/office/drawing/2014/main" id="{0061CEE9-C509-FC09-CD5E-E2F3E41124AC}"/>
              </a:ext>
            </a:extLst>
          </p:cNvPr>
          <p:cNvSpPr/>
          <p:nvPr/>
        </p:nvSpPr>
        <p:spPr>
          <a:xfrm>
            <a:off x="7373486" y="2737272"/>
            <a:ext cx="4471603" cy="36829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11</a:t>
            </a:r>
            <a:r>
              <a:rPr lang="ko-KR" altLang="en-US" sz="1000" b="1" dirty="0">
                <a:solidFill>
                  <a:schemeClr val="bg1"/>
                </a:solidFill>
              </a:rPr>
              <a:t>월 정기 퀘스트 </a:t>
            </a:r>
            <a:r>
              <a:rPr lang="en-US" altLang="ko-KR" sz="1000" b="1" dirty="0">
                <a:solidFill>
                  <a:schemeClr val="bg1"/>
                </a:solidFill>
              </a:rPr>
              <a:t>[10</a:t>
            </a:r>
            <a:r>
              <a:rPr lang="ko-KR" altLang="en-US" sz="1000" b="1" dirty="0">
                <a:solidFill>
                  <a:schemeClr val="bg1"/>
                </a:solidFill>
              </a:rPr>
              <a:t>월 </a:t>
            </a:r>
            <a:r>
              <a:rPr lang="en-US" altLang="ko-KR" sz="1000" b="1" dirty="0">
                <a:solidFill>
                  <a:schemeClr val="bg1"/>
                </a:solidFill>
              </a:rPr>
              <a:t>01</a:t>
            </a:r>
            <a:r>
              <a:rPr lang="ko-KR" altLang="en-US" sz="1000" b="1" dirty="0">
                <a:solidFill>
                  <a:schemeClr val="bg1"/>
                </a:solidFill>
              </a:rPr>
              <a:t>일 </a:t>
            </a:r>
            <a:r>
              <a:rPr lang="en-US" altLang="ko-KR" sz="1000" b="1" dirty="0">
                <a:solidFill>
                  <a:schemeClr val="bg1"/>
                </a:solidFill>
              </a:rPr>
              <a:t>~ 10</a:t>
            </a:r>
            <a:r>
              <a:rPr lang="ko-KR" altLang="en-US" sz="1000" b="1" dirty="0">
                <a:solidFill>
                  <a:schemeClr val="bg1"/>
                </a:solidFill>
              </a:rPr>
              <a:t>월 </a:t>
            </a:r>
            <a:r>
              <a:rPr lang="en-US" altLang="ko-KR" sz="1000" b="1" dirty="0">
                <a:solidFill>
                  <a:schemeClr val="bg1"/>
                </a:solidFill>
              </a:rPr>
              <a:t>31</a:t>
            </a:r>
            <a:r>
              <a:rPr lang="ko-KR" altLang="en-US" sz="1000" b="1" dirty="0">
                <a:solidFill>
                  <a:schemeClr val="bg1"/>
                </a:solidFill>
              </a:rPr>
              <a:t>일</a:t>
            </a:r>
            <a:r>
              <a:rPr lang="en-US" altLang="ko-KR" sz="1000" b="1" dirty="0">
                <a:solidFill>
                  <a:schemeClr val="bg1"/>
                </a:solidFill>
              </a:rPr>
              <a:t>]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41" name="오른쪽 중괄호 340">
            <a:extLst>
              <a:ext uri="{FF2B5EF4-FFF2-40B4-BE49-F238E27FC236}">
                <a16:creationId xmlns:a16="http://schemas.microsoft.com/office/drawing/2014/main" id="{785A909A-E499-16B4-ACDF-434ACF3A6FAF}"/>
              </a:ext>
            </a:extLst>
          </p:cNvPr>
          <p:cNvSpPr/>
          <p:nvPr/>
        </p:nvSpPr>
        <p:spPr>
          <a:xfrm rot="5400000">
            <a:off x="8801684" y="2637737"/>
            <a:ext cx="133167" cy="98009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오른쪽 중괄호 342">
            <a:extLst>
              <a:ext uri="{FF2B5EF4-FFF2-40B4-BE49-F238E27FC236}">
                <a16:creationId xmlns:a16="http://schemas.microsoft.com/office/drawing/2014/main" id="{D8AE1432-DFCA-014F-C58E-CC88454A83DB}"/>
              </a:ext>
            </a:extLst>
          </p:cNvPr>
          <p:cNvSpPr/>
          <p:nvPr/>
        </p:nvSpPr>
        <p:spPr>
          <a:xfrm rot="5400000">
            <a:off x="10073480" y="2437921"/>
            <a:ext cx="130091" cy="1382797"/>
          </a:xfrm>
          <a:prstGeom prst="rightBrace">
            <a:avLst>
              <a:gd name="adj1" fmla="val 0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4" name="직사각형 343">
            <a:extLst>
              <a:ext uri="{FF2B5EF4-FFF2-40B4-BE49-F238E27FC236}">
                <a16:creationId xmlns:a16="http://schemas.microsoft.com/office/drawing/2014/main" id="{B60EEA0A-DA09-87B7-E24E-678931CE1CC9}"/>
              </a:ext>
            </a:extLst>
          </p:cNvPr>
          <p:cNvSpPr/>
          <p:nvPr/>
        </p:nvSpPr>
        <p:spPr>
          <a:xfrm>
            <a:off x="8282996" y="3140548"/>
            <a:ext cx="1159330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서비스그룹 데이터의 </a:t>
            </a:r>
            <a:r>
              <a:rPr lang="en-US" altLang="ko-KR" sz="800" b="1" dirty="0">
                <a:solidFill>
                  <a:schemeClr val="tx1"/>
                </a:solidFill>
              </a:rPr>
              <a:t>[Name]</a:t>
            </a:r>
            <a:r>
              <a:rPr lang="ko-KR" altLang="en-US" sz="800" b="1" dirty="0">
                <a:solidFill>
                  <a:schemeClr val="tx1"/>
                </a:solidFill>
              </a:rPr>
              <a:t>컬럼 참조</a:t>
            </a:r>
          </a:p>
        </p:txBody>
      </p:sp>
      <p:sp>
        <p:nvSpPr>
          <p:cNvPr id="345" name="직사각형 344">
            <a:extLst>
              <a:ext uri="{FF2B5EF4-FFF2-40B4-BE49-F238E27FC236}">
                <a16:creationId xmlns:a16="http://schemas.microsoft.com/office/drawing/2014/main" id="{B8E5B168-7DBA-5F53-E4BA-24E753F7DE51}"/>
              </a:ext>
            </a:extLst>
          </p:cNvPr>
          <p:cNvSpPr/>
          <p:nvPr/>
        </p:nvSpPr>
        <p:spPr>
          <a:xfrm>
            <a:off x="9582591" y="3177028"/>
            <a:ext cx="1159330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서비스그룹 데이터의 </a:t>
            </a:r>
            <a:r>
              <a:rPr lang="en-US" altLang="ko-KR" sz="800" b="1" dirty="0">
                <a:solidFill>
                  <a:schemeClr val="tx1"/>
                </a:solidFill>
              </a:rPr>
              <a:t>[</a:t>
            </a:r>
            <a:r>
              <a:rPr lang="en-US" altLang="ko-KR" sz="800" b="1" dirty="0" err="1">
                <a:solidFill>
                  <a:schemeClr val="tx1"/>
                </a:solidFill>
              </a:rPr>
              <a:t>startDate~EndDate</a:t>
            </a:r>
            <a:r>
              <a:rPr lang="en-US" altLang="ko-KR" sz="800" b="1" dirty="0">
                <a:solidFill>
                  <a:schemeClr val="tx1"/>
                </a:solidFill>
              </a:rPr>
              <a:t>]</a:t>
            </a:r>
            <a:r>
              <a:rPr lang="ko-KR" altLang="en-US" sz="800" b="1" dirty="0">
                <a:solidFill>
                  <a:schemeClr val="tx1"/>
                </a:solidFill>
              </a:rPr>
              <a:t>컬럼 참조</a:t>
            </a:r>
          </a:p>
        </p:txBody>
      </p:sp>
      <p:sp>
        <p:nvSpPr>
          <p:cNvPr id="346" name="직사각형 345">
            <a:extLst>
              <a:ext uri="{FF2B5EF4-FFF2-40B4-BE49-F238E27FC236}">
                <a16:creationId xmlns:a16="http://schemas.microsoft.com/office/drawing/2014/main" id="{27DF906D-CC8B-F0D3-6B96-D6D88C909BFF}"/>
              </a:ext>
            </a:extLst>
          </p:cNvPr>
          <p:cNvSpPr/>
          <p:nvPr/>
        </p:nvSpPr>
        <p:spPr>
          <a:xfrm>
            <a:off x="6017305" y="5244955"/>
            <a:ext cx="1110124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서비스 그룹</a:t>
            </a:r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2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B15431FF-BFF5-F39A-DCBE-58046B4E5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17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4C66B9D-FEF3-3817-E1E3-218300CD4A86}"/>
              </a:ext>
            </a:extLst>
          </p:cNvPr>
          <p:cNvSpPr/>
          <p:nvPr/>
        </p:nvSpPr>
        <p:spPr>
          <a:xfrm>
            <a:off x="1" y="-10921"/>
            <a:ext cx="1529080" cy="625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/>
              <a:t>수정내역</a:t>
            </a:r>
          </a:p>
        </p:txBody>
      </p:sp>
      <p:graphicFrame>
        <p:nvGraphicFramePr>
          <p:cNvPr id="3" name="Group 676">
            <a:extLst>
              <a:ext uri="{FF2B5EF4-FFF2-40B4-BE49-F238E27FC236}">
                <a16:creationId xmlns:a16="http://schemas.microsoft.com/office/drawing/2014/main" id="{961F8E33-18D7-D89C-ABA4-82815E2B67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401914"/>
              </p:ext>
            </p:extLst>
          </p:nvPr>
        </p:nvGraphicFramePr>
        <p:xfrm>
          <a:off x="195652" y="772728"/>
          <a:ext cx="5884797" cy="596525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89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5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1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날짜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시간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변경내용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작업자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2023-11-09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14:33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개요 및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UI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구조 작성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시스템 접근 방법 및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플로팅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버튼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기존 서비스 연동 내용 정리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서비스 퀘스트 및 이벤트 소개 페이지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로그인 연동 설명 추가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퀘스트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메인페이지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배지도감 페이지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랭킹 페이지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포인트기록 열람 페이지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굴림" pitchFamily="50" charset="-127"/>
                        </a:rPr>
                        <a:t>공유하기 기능 설정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고광웅</a:t>
                      </a: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graphicFrame>
        <p:nvGraphicFramePr>
          <p:cNvPr id="4" name="Group 676">
            <a:extLst>
              <a:ext uri="{FF2B5EF4-FFF2-40B4-BE49-F238E27FC236}">
                <a16:creationId xmlns:a16="http://schemas.microsoft.com/office/drawing/2014/main" id="{9B67C080-7C05-28D9-3270-E4628828DB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650341"/>
              </p:ext>
            </p:extLst>
          </p:nvPr>
        </p:nvGraphicFramePr>
        <p:xfrm>
          <a:off x="6170354" y="772728"/>
          <a:ext cx="5884797" cy="6006032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389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2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57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5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132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날짜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시간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변경내용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작업자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0" marR="0" marT="0" marB="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919040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7634683"/>
                  </a:ext>
                </a:extLst>
              </a:tr>
              <a:tr h="1905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굴림" pitchFamily="50" charset="-127"/>
                      </a:endParaRPr>
                    </a:p>
                  </a:txBody>
                  <a:tcPr marL="36000" marR="36000" marT="36005" marB="36005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979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14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1CBEEE64-3E64-4FE8-7369-E9C3EC63C333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수행내역</a:t>
            </a: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F390690-58ED-67D6-1CEC-A084CC5A9B3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1-4-3. </a:t>
            </a:r>
            <a:r>
              <a:rPr lang="ko-KR" altLang="en-US" sz="1000" b="1" dirty="0">
                <a:solidFill>
                  <a:schemeClr val="tx1"/>
                </a:solidFill>
              </a:rPr>
              <a:t>수행내역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</a:t>
            </a:r>
            <a:r>
              <a:rPr lang="en-US" altLang="ko-KR" sz="1000" dirty="0">
                <a:solidFill>
                  <a:schemeClr val="tx1"/>
                </a:solidFill>
              </a:rPr>
              <a:t>[</a:t>
            </a:r>
            <a:r>
              <a:rPr lang="ko-KR" altLang="en-US" sz="1000" dirty="0">
                <a:solidFill>
                  <a:schemeClr val="tx1"/>
                </a:solidFill>
              </a:rPr>
              <a:t>수행내역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탭 버튼을 눌러 활성화 하면 완료한 퀘스트 정보 제공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특정 기간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년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  <a:r>
              <a:rPr lang="ko-KR" altLang="en-US" sz="1000" dirty="0">
                <a:solidFill>
                  <a:schemeClr val="tx1"/>
                </a:solidFill>
              </a:rPr>
              <a:t>월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단위로 퀘스트 완료 그룹이 설정되어 해당 기간 중 완료한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    </a:t>
            </a:r>
            <a:r>
              <a:rPr lang="ko-KR" altLang="en-US" sz="1000" dirty="0">
                <a:solidFill>
                  <a:schemeClr val="tx1"/>
                </a:solidFill>
              </a:rPr>
              <a:t>퀘스트 그룹 정보가 표시됨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완료된 퀘스트만 표시하므로 퀘스트 조건 정보는 표시하지 않음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  ● 표시되는 퀘스트 그룹 정보는 다음과 같음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74" name="그림 173">
            <a:extLst>
              <a:ext uri="{FF2B5EF4-FFF2-40B4-BE49-F238E27FC236}">
                <a16:creationId xmlns:a16="http://schemas.microsoft.com/office/drawing/2014/main" id="{6D5C799C-65F5-C257-FCF6-5D3724582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69CD2E37-ADB6-BA56-9960-0485E44E771F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B15DAD95-A506-024F-6AE7-03D0DE3EB1A5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퀘스트 타이틀 배너</a:t>
            </a:r>
            <a:r>
              <a:rPr lang="en-US" altLang="ko-KR" sz="1200" b="1" dirty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>
                <a:solidFill>
                  <a:schemeClr val="tx1"/>
                </a:solidFill>
              </a:rPr>
              <a:t>봄테마</a:t>
            </a:r>
            <a:r>
              <a:rPr lang="en-US" altLang="ko-KR" sz="1200" b="1" dirty="0">
                <a:solidFill>
                  <a:schemeClr val="tx1"/>
                </a:solidFill>
              </a:rPr>
              <a:t>)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192FCD90-E0B4-410B-667E-4B959751F43A}"/>
              </a:ext>
            </a:extLst>
          </p:cNvPr>
          <p:cNvGrpSpPr/>
          <p:nvPr/>
        </p:nvGrpSpPr>
        <p:grpSpPr>
          <a:xfrm>
            <a:off x="172063" y="2142997"/>
            <a:ext cx="2712117" cy="241684"/>
            <a:chOff x="172063" y="910540"/>
            <a:chExt cx="3085269" cy="266218"/>
          </a:xfrm>
        </p:grpSpPr>
        <p:grpSp>
          <p:nvGrpSpPr>
            <p:cNvPr id="192" name="그룹 191">
              <a:extLst>
                <a:ext uri="{FF2B5EF4-FFF2-40B4-BE49-F238E27FC236}">
                  <a16:creationId xmlns:a16="http://schemas.microsoft.com/office/drawing/2014/main" id="{7AF8E401-1D5F-1BB1-3070-F41D363CC27D}"/>
                </a:ext>
              </a:extLst>
            </p:cNvPr>
            <p:cNvGrpSpPr/>
            <p:nvPr/>
          </p:nvGrpSpPr>
          <p:grpSpPr>
            <a:xfrm>
              <a:off x="172063" y="910540"/>
              <a:ext cx="2050437" cy="266218"/>
              <a:chOff x="172064" y="910540"/>
              <a:chExt cx="2374661" cy="266218"/>
            </a:xfrm>
            <a:solidFill>
              <a:schemeClr val="bg1"/>
            </a:solidFill>
          </p:grpSpPr>
          <p:sp>
            <p:nvSpPr>
              <p:cNvPr id="194" name="사각형: 둥근 모서리 193">
                <a:extLst>
                  <a:ext uri="{FF2B5EF4-FFF2-40B4-BE49-F238E27FC236}">
                    <a16:creationId xmlns:a16="http://schemas.microsoft.com/office/drawing/2014/main" id="{1D3905DA-10AD-EC61-325B-735AD515A35F}"/>
                  </a:ext>
                </a:extLst>
              </p:cNvPr>
              <p:cNvSpPr/>
              <p:nvPr/>
            </p:nvSpPr>
            <p:spPr>
              <a:xfrm>
                <a:off x="172064" y="910540"/>
                <a:ext cx="1178121" cy="26621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스페셜</a:t>
                </a:r>
              </a:p>
            </p:txBody>
          </p:sp>
          <p:sp>
            <p:nvSpPr>
              <p:cNvPr id="195" name="사각형: 둥근 모서리 194">
                <a:extLst>
                  <a:ext uri="{FF2B5EF4-FFF2-40B4-BE49-F238E27FC236}">
                    <a16:creationId xmlns:a16="http://schemas.microsoft.com/office/drawing/2014/main" id="{AA78895A-3798-D4FB-AD6A-2943C8F49D9B}"/>
                  </a:ext>
                </a:extLst>
              </p:cNvPr>
              <p:cNvSpPr/>
              <p:nvPr/>
            </p:nvSpPr>
            <p:spPr>
              <a:xfrm>
                <a:off x="1368604" y="910540"/>
                <a:ext cx="1178121" cy="26621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b="1" dirty="0">
                    <a:solidFill>
                      <a:schemeClr val="tx1"/>
                    </a:solidFill>
                  </a:rPr>
                  <a:t>한정</a:t>
                </a:r>
              </a:p>
            </p:txBody>
          </p:sp>
        </p:grpSp>
        <p:sp>
          <p:nvSpPr>
            <p:cNvPr id="193" name="사각형: 둥근 모서리 192">
              <a:extLst>
                <a:ext uri="{FF2B5EF4-FFF2-40B4-BE49-F238E27FC236}">
                  <a16:creationId xmlns:a16="http://schemas.microsoft.com/office/drawing/2014/main" id="{3706E3A6-7B87-DA29-C36C-87B510747AEB}"/>
                </a:ext>
              </a:extLst>
            </p:cNvPr>
            <p:cNvSpPr/>
            <p:nvPr/>
          </p:nvSpPr>
          <p:spPr>
            <a:xfrm>
              <a:off x="2240066" y="910540"/>
              <a:ext cx="1017266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수행내역</a:t>
              </a:r>
            </a:p>
          </p:txBody>
        </p:sp>
      </p:grp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279DB959-1ECC-72FF-654E-FDFBBCD92AF0}"/>
              </a:ext>
            </a:extLst>
          </p:cNvPr>
          <p:cNvGrpSpPr/>
          <p:nvPr/>
        </p:nvGrpSpPr>
        <p:grpSpPr>
          <a:xfrm>
            <a:off x="247032" y="1589629"/>
            <a:ext cx="484243" cy="511884"/>
            <a:chOff x="6922723" y="3061823"/>
            <a:chExt cx="533400" cy="563847"/>
          </a:xfrm>
        </p:grpSpPr>
        <p:pic>
          <p:nvPicPr>
            <p:cNvPr id="197" name="Picture 20" descr="Image Generation AI] CG Avatar Replacement using Stable Diffusion –  OpenFashion">
              <a:extLst>
                <a:ext uri="{FF2B5EF4-FFF2-40B4-BE49-F238E27FC236}">
                  <a16:creationId xmlns:a16="http://schemas.microsoft.com/office/drawing/2014/main" id="{F64DB23F-9490-984C-CC35-DCCCBB44E8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14" b="100000" l="4950" r="95710">
                          <a14:foregroundMark x1="41254" y1="96571" x2="41254" y2="96571"/>
                          <a14:foregroundMark x1="33663" y1="97714" x2="33663" y2="97714"/>
                          <a14:foregroundMark x1="28713" y1="97143" x2="28713" y2="97143"/>
                          <a14:foregroundMark x1="42244" y1="57143" x2="42244" y2="571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8" name="타원 197">
              <a:extLst>
                <a:ext uri="{FF2B5EF4-FFF2-40B4-BE49-F238E27FC236}">
                  <a16:creationId xmlns:a16="http://schemas.microsoft.com/office/drawing/2014/main" id="{2B1C4EAA-9ED9-BC8D-6B11-6CA68846E96C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2D11195F-C9CD-4B32-CFE2-13D3489FD1B4}"/>
              </a:ext>
            </a:extLst>
          </p:cNvPr>
          <p:cNvSpPr/>
          <p:nvPr/>
        </p:nvSpPr>
        <p:spPr>
          <a:xfrm>
            <a:off x="699860" y="1586803"/>
            <a:ext cx="1603232" cy="496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00" b="1" dirty="0">
                <a:solidFill>
                  <a:schemeClr val="tx1"/>
                </a:solidFill>
              </a:rPr>
              <a:t>준석지수아빠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/>
                </a:solidFill>
              </a:rPr>
              <a:t>랭킹</a:t>
            </a:r>
            <a:r>
              <a:rPr lang="en-US" altLang="ko-KR" sz="800" b="1" dirty="0">
                <a:solidFill>
                  <a:schemeClr val="tx1"/>
                </a:solidFill>
              </a:rPr>
              <a:t>: 999,999</a:t>
            </a: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tx1"/>
                </a:solidFill>
              </a:rPr>
              <a:t>(Point:999,999,999)</a:t>
            </a:r>
          </a:p>
        </p:txBody>
      </p: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D0EDFCF1-D388-A128-D99E-82129F8D26BE}"/>
              </a:ext>
            </a:extLst>
          </p:cNvPr>
          <p:cNvGrpSpPr/>
          <p:nvPr/>
        </p:nvGrpSpPr>
        <p:grpSpPr>
          <a:xfrm>
            <a:off x="1701123" y="1579678"/>
            <a:ext cx="1151889" cy="219367"/>
            <a:chOff x="807087" y="2053698"/>
            <a:chExt cx="1646089" cy="313483"/>
          </a:xfrm>
        </p:grpSpPr>
        <p:pic>
          <p:nvPicPr>
            <p:cNvPr id="201" name="Picture 22">
              <a:extLst>
                <a:ext uri="{FF2B5EF4-FFF2-40B4-BE49-F238E27FC236}">
                  <a16:creationId xmlns:a16="http://schemas.microsoft.com/office/drawing/2014/main" id="{11F6E040-E107-B68D-5B51-7A6DF5C69E6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174" b="90826" l="8696" r="88696">
                          <a14:foregroundMark x1="12174" y1="72477" x2="12174" y2="72477"/>
                          <a14:foregroundMark x1="20870" y1="82569" x2="20870" y2="82569"/>
                          <a14:foregroundMark x1="48696" y1="91743" x2="48696" y2="917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7087" y="2053698"/>
              <a:ext cx="304599" cy="291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22">
              <a:extLst>
                <a:ext uri="{FF2B5EF4-FFF2-40B4-BE49-F238E27FC236}">
                  <a16:creationId xmlns:a16="http://schemas.microsoft.com/office/drawing/2014/main" id="{055696CF-67C0-EDD6-6DF2-A2C4D0DA69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174" b="89908" l="7895" r="88596">
                          <a14:foregroundMark x1="42105" y1="10092" x2="42105" y2="10092"/>
                          <a14:foregroundMark x1="87719" y1="44954" x2="87719" y2="44954"/>
                          <a14:foregroundMark x1="52632" y1="90826" x2="52632" y2="908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74927" y="2061358"/>
              <a:ext cx="298386" cy="285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3" name="타원 202">
              <a:extLst>
                <a:ext uri="{FF2B5EF4-FFF2-40B4-BE49-F238E27FC236}">
                  <a16:creationId xmlns:a16="http://schemas.microsoft.com/office/drawing/2014/main" id="{FD22878E-9C54-B353-1D3B-0E73929CB7B6}"/>
                </a:ext>
              </a:extLst>
            </p:cNvPr>
            <p:cNvSpPr/>
            <p:nvPr/>
          </p:nvSpPr>
          <p:spPr>
            <a:xfrm>
              <a:off x="1368626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27948FE-ACCA-CD9B-0E20-D4124B02BC40}"/>
                </a:ext>
              </a:extLst>
            </p:cNvPr>
            <p:cNvSpPr/>
            <p:nvPr/>
          </p:nvSpPr>
          <p:spPr>
            <a:xfrm>
              <a:off x="163948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39AF81A9-4269-1AC1-CB13-F20555C6F1AD}"/>
                </a:ext>
              </a:extLst>
            </p:cNvPr>
            <p:cNvSpPr/>
            <p:nvPr/>
          </p:nvSpPr>
          <p:spPr>
            <a:xfrm>
              <a:off x="1908253" y="2080340"/>
              <a:ext cx="247650" cy="2476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6" name="Picture 24" descr="Edit Icon PNG vector in SVG, PDF, AI, CDR format">
              <a:extLst>
                <a:ext uri="{FF2B5EF4-FFF2-40B4-BE49-F238E27FC236}">
                  <a16:creationId xmlns:a16="http://schemas.microsoft.com/office/drawing/2014/main" id="{3D49C4AD-A529-6985-8D03-5E19249EE5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250" b="98125" l="0" r="100000">
                          <a14:foregroundMark x1="52288" y1="46875" x2="52288" y2="46875"/>
                          <a14:foregroundMark x1="30719" y1="65625" x2="30719" y2="65625"/>
                          <a14:foregroundMark x1="88889" y1="14375" x2="88889" y2="143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162103" y="2059692"/>
              <a:ext cx="291073" cy="307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286D274-90B5-85FA-E0B3-F2ECE14AE9A6}"/>
              </a:ext>
            </a:extLst>
          </p:cNvPr>
          <p:cNvGrpSpPr/>
          <p:nvPr/>
        </p:nvGrpSpPr>
        <p:grpSpPr>
          <a:xfrm>
            <a:off x="1744133" y="1835983"/>
            <a:ext cx="1100034" cy="243214"/>
            <a:chOff x="1704309" y="1679346"/>
            <a:chExt cx="1139858" cy="243214"/>
          </a:xfrm>
        </p:grpSpPr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765C9C23-106E-B802-F836-00EA25EB5320}"/>
                </a:ext>
              </a:extLst>
            </p:cNvPr>
            <p:cNvSpPr/>
            <p:nvPr/>
          </p:nvSpPr>
          <p:spPr>
            <a:xfrm>
              <a:off x="2283610" y="167934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랭킹</a:t>
              </a:r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D3F845F8-5A15-5560-21BF-42E4457A50E6}"/>
                </a:ext>
              </a:extLst>
            </p:cNvPr>
            <p:cNvSpPr/>
            <p:nvPr/>
          </p:nvSpPr>
          <p:spPr>
            <a:xfrm>
              <a:off x="1704309" y="1680876"/>
              <a:ext cx="560557" cy="24168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pic>
        <p:nvPicPr>
          <p:cNvPr id="227" name="그림 226">
            <a:extLst>
              <a:ext uri="{FF2B5EF4-FFF2-40B4-BE49-F238E27FC236}">
                <a16:creationId xmlns:a16="http://schemas.microsoft.com/office/drawing/2014/main" id="{35CFE8EB-DDDA-DE91-1245-095C9C3AF01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217" y="1394237"/>
            <a:ext cx="2712116" cy="178700"/>
          </a:xfrm>
          <a:prstGeom prst="rect">
            <a:avLst/>
          </a:prstGeom>
        </p:spPr>
      </p:pic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1C679B4A-8349-23F6-B971-8B33C5143843}"/>
              </a:ext>
            </a:extLst>
          </p:cNvPr>
          <p:cNvSpPr/>
          <p:nvPr/>
        </p:nvSpPr>
        <p:spPr>
          <a:xfrm>
            <a:off x="2082800" y="1405467"/>
            <a:ext cx="749300" cy="12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D3303B98-98C4-A25F-C548-96C27BB07C7A}"/>
              </a:ext>
            </a:extLst>
          </p:cNvPr>
          <p:cNvSpPr/>
          <p:nvPr/>
        </p:nvSpPr>
        <p:spPr>
          <a:xfrm>
            <a:off x="179423" y="753312"/>
            <a:ext cx="2712116" cy="138028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84665DA6-DF66-6589-99BE-5C713B2E7DA0}"/>
              </a:ext>
            </a:extLst>
          </p:cNvPr>
          <p:cNvSpPr/>
          <p:nvPr/>
        </p:nvSpPr>
        <p:spPr>
          <a:xfrm>
            <a:off x="179423" y="6160520"/>
            <a:ext cx="2712116" cy="4484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7C3474-23A8-33D7-A4DB-ACCB175B863D}"/>
              </a:ext>
            </a:extLst>
          </p:cNvPr>
          <p:cNvSpPr/>
          <p:nvPr/>
        </p:nvSpPr>
        <p:spPr>
          <a:xfrm>
            <a:off x="169797" y="2436175"/>
            <a:ext cx="2719476" cy="2353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2023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21AE315-92B6-EC40-7A89-01A780F979EB}"/>
              </a:ext>
            </a:extLst>
          </p:cNvPr>
          <p:cNvGrpSpPr/>
          <p:nvPr/>
        </p:nvGrpSpPr>
        <p:grpSpPr>
          <a:xfrm>
            <a:off x="191947" y="2699523"/>
            <a:ext cx="2661064" cy="948552"/>
            <a:chOff x="193966" y="1223059"/>
            <a:chExt cx="2931199" cy="1044843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A48879F-097C-E9E8-8794-65AC4CF429C9}"/>
                </a:ext>
              </a:extLst>
            </p:cNvPr>
            <p:cNvSpPr/>
            <p:nvPr/>
          </p:nvSpPr>
          <p:spPr>
            <a:xfrm>
              <a:off x="193966" y="1223059"/>
              <a:ext cx="2931199" cy="1044843"/>
            </a:xfrm>
            <a:prstGeom prst="roundRect">
              <a:avLst>
                <a:gd name="adj" fmla="val 8242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65CE8E5-435C-999F-EFF0-4ACF7F932D4A}"/>
                </a:ext>
              </a:extLst>
            </p:cNvPr>
            <p:cNvSpPr/>
            <p:nvPr/>
          </p:nvSpPr>
          <p:spPr>
            <a:xfrm>
              <a:off x="199367" y="1277075"/>
              <a:ext cx="2918482" cy="196769"/>
            </a:xfrm>
            <a:prstGeom prst="round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 err="1">
                  <a:solidFill>
                    <a:schemeClr val="tx1"/>
                  </a:solidFill>
                </a:rPr>
                <a:t>가볼래터를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활용해 보자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4E201DF-1BA6-B09E-D203-3BB45997BBFE}"/>
                </a:ext>
              </a:extLst>
            </p:cNvPr>
            <p:cNvSpPr/>
            <p:nvPr/>
          </p:nvSpPr>
          <p:spPr>
            <a:xfrm>
              <a:off x="195262" y="1477704"/>
              <a:ext cx="2929903" cy="1388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 err="1">
                  <a:solidFill>
                    <a:schemeClr val="tx1"/>
                  </a:solidFill>
                </a:rPr>
                <a:t>가볼래터</a:t>
              </a:r>
              <a:r>
                <a:rPr lang="ko-KR" altLang="en-US" sz="800" dirty="0">
                  <a:solidFill>
                    <a:schemeClr val="tx1"/>
                  </a:solidFill>
                </a:rPr>
                <a:t> 이벤트를 참여해 다양한 상품을 받아보세요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35315E98-FC2E-F346-4B38-B71FCEAA1CC2}"/>
                </a:ext>
              </a:extLst>
            </p:cNvPr>
            <p:cNvSpPr/>
            <p:nvPr/>
          </p:nvSpPr>
          <p:spPr>
            <a:xfrm>
              <a:off x="1027540" y="2170190"/>
              <a:ext cx="98527" cy="65653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4A7B2A5-9524-D731-6CFF-91EE965C3FF1}"/>
                </a:ext>
              </a:extLst>
            </p:cNvPr>
            <p:cNvCxnSpPr>
              <a:stCxn id="19" idx="6"/>
              <a:endCxn id="23" idx="2"/>
            </p:cNvCxnSpPr>
            <p:nvPr/>
          </p:nvCxnSpPr>
          <p:spPr>
            <a:xfrm>
              <a:off x="731134" y="1926222"/>
              <a:ext cx="1857737" cy="675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E61C81F-E485-BD23-E83E-BA53262F2802}"/>
                </a:ext>
              </a:extLst>
            </p:cNvPr>
            <p:cNvGrpSpPr/>
            <p:nvPr/>
          </p:nvGrpSpPr>
          <p:grpSpPr>
            <a:xfrm>
              <a:off x="254642" y="1687976"/>
              <a:ext cx="2813007" cy="476492"/>
              <a:chOff x="304800" y="1761281"/>
              <a:chExt cx="2311900" cy="391610"/>
            </a:xfrm>
            <a:solidFill>
              <a:schemeClr val="bg1"/>
            </a:solidFill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987734D3-D964-648A-57CC-AEE66FC2D523}"/>
                  </a:ext>
                </a:extLst>
              </p:cNvPr>
              <p:cNvSpPr/>
              <p:nvPr/>
            </p:nvSpPr>
            <p:spPr>
              <a:xfrm>
                <a:off x="30480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D0D7F25-985E-F00F-B9EF-940A1CFC830B}"/>
                  </a:ext>
                </a:extLst>
              </p:cNvPr>
              <p:cNvSpPr/>
              <p:nvPr/>
            </p:nvSpPr>
            <p:spPr>
              <a:xfrm>
                <a:off x="789972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C4041EBD-8E2E-CAAB-00AA-1B4C46113540}"/>
                  </a:ext>
                </a:extLst>
              </p:cNvPr>
              <p:cNvSpPr/>
              <p:nvPr/>
            </p:nvSpPr>
            <p:spPr>
              <a:xfrm>
                <a:off x="1264945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B293AE8E-6556-0C29-240B-77B0B43B05D0}"/>
                  </a:ext>
                </a:extLst>
              </p:cNvPr>
              <p:cNvSpPr/>
              <p:nvPr/>
            </p:nvSpPr>
            <p:spPr>
              <a:xfrm>
                <a:off x="1739918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BBD90E00-3966-0BA4-D6F3-3853DAC7D30E}"/>
                  </a:ext>
                </a:extLst>
              </p:cNvPr>
              <p:cNvSpPr/>
              <p:nvPr/>
            </p:nvSpPr>
            <p:spPr>
              <a:xfrm>
                <a:off x="2225090" y="1761281"/>
                <a:ext cx="391610" cy="39161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8" name="Picture 2" descr="element yellow flower icon 10862328 PNG">
              <a:extLst>
                <a:ext uri="{FF2B5EF4-FFF2-40B4-BE49-F238E27FC236}">
                  <a16:creationId xmlns:a16="http://schemas.microsoft.com/office/drawing/2014/main" id="{34FB2E15-1781-8DE9-2ED8-E39E36568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8" y="1732922"/>
              <a:ext cx="386600" cy="386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E9D937B-037D-3E74-DEE5-861E895E0E65}"/>
              </a:ext>
            </a:extLst>
          </p:cNvPr>
          <p:cNvGrpSpPr/>
          <p:nvPr/>
        </p:nvGrpSpPr>
        <p:grpSpPr>
          <a:xfrm>
            <a:off x="197590" y="3679469"/>
            <a:ext cx="2661064" cy="829031"/>
            <a:chOff x="197590" y="3789866"/>
            <a:chExt cx="2661064" cy="829031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EE93660-97D3-0A5A-E771-7DB6DBDC688A}"/>
                </a:ext>
              </a:extLst>
            </p:cNvPr>
            <p:cNvSpPr/>
            <p:nvPr/>
          </p:nvSpPr>
          <p:spPr>
            <a:xfrm>
              <a:off x="197590" y="3789866"/>
              <a:ext cx="2661064" cy="829031"/>
            </a:xfrm>
            <a:prstGeom prst="roundRect">
              <a:avLst>
                <a:gd name="adj" fmla="val 8242"/>
              </a:avLst>
            </a:prstGeom>
            <a:solidFill>
              <a:schemeClr val="bg1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05104B0-2BE0-1162-7A45-4BAF34B99885}"/>
                </a:ext>
              </a:extLst>
            </p:cNvPr>
            <p:cNvSpPr/>
            <p:nvPr/>
          </p:nvSpPr>
          <p:spPr>
            <a:xfrm>
              <a:off x="202406" y="3838903"/>
              <a:ext cx="2649605" cy="178635"/>
            </a:xfrm>
            <a:prstGeom prst="roundRect">
              <a:avLst>
                <a:gd name="adj" fmla="val 18000"/>
              </a:avLst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디지털 관광주민증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7248543-6AAB-D62F-CDB6-E05CE7894E4E}"/>
                </a:ext>
              </a:extLst>
            </p:cNvPr>
            <p:cNvSpPr/>
            <p:nvPr/>
          </p:nvSpPr>
          <p:spPr>
            <a:xfrm>
              <a:off x="198766" y="4021042"/>
              <a:ext cx="2659887" cy="1260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디지털 관광주민증을 발급하여 혜택을 누리세요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EACA709-3996-EC84-602C-AFF0A3323F7D}"/>
                </a:ext>
              </a:extLst>
            </p:cNvPr>
            <p:cNvSpPr/>
            <p:nvPr/>
          </p:nvSpPr>
          <p:spPr>
            <a:xfrm>
              <a:off x="252675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이등변 삼각형 29">
              <a:extLst>
                <a:ext uri="{FF2B5EF4-FFF2-40B4-BE49-F238E27FC236}">
                  <a16:creationId xmlns:a16="http://schemas.microsoft.com/office/drawing/2014/main" id="{C5734BF2-22A1-E772-6404-C32C45F23AE2}"/>
                </a:ext>
              </a:extLst>
            </p:cNvPr>
            <p:cNvSpPr/>
            <p:nvPr/>
          </p:nvSpPr>
          <p:spPr>
            <a:xfrm>
              <a:off x="790061" y="4547213"/>
              <a:ext cx="68505" cy="45648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17390C5-1F7F-1CC0-A455-0EBF8CF6ABC7}"/>
                </a:ext>
              </a:extLst>
            </p:cNvPr>
            <p:cNvSpPr/>
            <p:nvPr/>
          </p:nvSpPr>
          <p:spPr>
            <a:xfrm>
              <a:off x="637328" y="4262068"/>
              <a:ext cx="383024" cy="2160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10p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1E032F5-1B5F-4268-B303-FDA73DFCC085}"/>
                </a:ext>
              </a:extLst>
            </p:cNvPr>
            <p:cNvSpPr/>
            <p:nvPr/>
          </p:nvSpPr>
          <p:spPr>
            <a:xfrm>
              <a:off x="588169" y="4361975"/>
              <a:ext cx="1774031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5AA1F2F9-5457-1EB0-0F3A-B3701122E2C2}"/>
                </a:ext>
              </a:extLst>
            </p:cNvPr>
            <p:cNvSpPr/>
            <p:nvPr/>
          </p:nvSpPr>
          <p:spPr>
            <a:xfrm>
              <a:off x="663126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D25394A-BE52-7F52-D9CF-99CE0C9A11EF}"/>
                </a:ext>
              </a:extLst>
            </p:cNvPr>
            <p:cNvSpPr/>
            <p:nvPr/>
          </p:nvSpPr>
          <p:spPr>
            <a:xfrm>
              <a:off x="1064950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39485B8-BD17-5681-3C1C-20225A1BA1C2}"/>
                </a:ext>
              </a:extLst>
            </p:cNvPr>
            <p:cNvSpPr/>
            <p:nvPr/>
          </p:nvSpPr>
          <p:spPr>
            <a:xfrm>
              <a:off x="1466773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E187A964-2159-C7DA-7CFD-5163D7C5CB5B}"/>
                </a:ext>
              </a:extLst>
            </p:cNvPr>
            <p:cNvSpPr/>
            <p:nvPr/>
          </p:nvSpPr>
          <p:spPr>
            <a:xfrm>
              <a:off x="1877224" y="4211937"/>
              <a:ext cx="331299" cy="3312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17CF968-2DF9-B3CF-9BAE-F6B5D5E7A348}"/>
                </a:ext>
              </a:extLst>
            </p:cNvPr>
            <p:cNvSpPr/>
            <p:nvPr/>
          </p:nvSpPr>
          <p:spPr>
            <a:xfrm>
              <a:off x="2346028" y="4123231"/>
              <a:ext cx="462986" cy="46298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Picture 2" descr="element yellow flower icon 10862328 PNG">
            <a:extLst>
              <a:ext uri="{FF2B5EF4-FFF2-40B4-BE49-F238E27FC236}">
                <a16:creationId xmlns:a16="http://schemas.microsoft.com/office/drawing/2014/main" id="{4F68A865-662E-B629-1B82-F0D752B87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63" y="3156562"/>
            <a:ext cx="350972" cy="3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element yellow flower icon 10862328 PNG">
            <a:extLst>
              <a:ext uri="{FF2B5EF4-FFF2-40B4-BE49-F238E27FC236}">
                <a16:creationId xmlns:a16="http://schemas.microsoft.com/office/drawing/2014/main" id="{10233C6F-E03A-84C5-9654-724A160E4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726" y="3155680"/>
            <a:ext cx="350972" cy="3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element yellow flower icon 10862328 PNG">
            <a:extLst>
              <a:ext uri="{FF2B5EF4-FFF2-40B4-BE49-F238E27FC236}">
                <a16:creationId xmlns:a16="http://schemas.microsoft.com/office/drawing/2014/main" id="{B83F3B47-2EFE-2F48-7864-07BBA3C28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141" y="3161794"/>
            <a:ext cx="350972" cy="3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element yellow flower icon 10862328 PNG">
            <a:extLst>
              <a:ext uri="{FF2B5EF4-FFF2-40B4-BE49-F238E27FC236}">
                <a16:creationId xmlns:a16="http://schemas.microsoft.com/office/drawing/2014/main" id="{31D0CFF2-00B0-64AA-97D0-F98E609A9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44" y="3162398"/>
            <a:ext cx="350972" cy="35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element yellow flower icon 10862328 PNG">
            <a:extLst>
              <a:ext uri="{FF2B5EF4-FFF2-40B4-BE49-F238E27FC236}">
                <a16:creationId xmlns:a16="http://schemas.microsoft.com/office/drawing/2014/main" id="{57068A89-0017-5FEC-E14C-31946061A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61" y="4131973"/>
            <a:ext cx="262475" cy="2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element yellow flower icon 10862328 PNG">
            <a:extLst>
              <a:ext uri="{FF2B5EF4-FFF2-40B4-BE49-F238E27FC236}">
                <a16:creationId xmlns:a16="http://schemas.microsoft.com/office/drawing/2014/main" id="{3432894E-B82B-BB19-6320-AE55D3F93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7" y="4134545"/>
            <a:ext cx="262475" cy="2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element yellow flower icon 10862328 PNG">
            <a:extLst>
              <a:ext uri="{FF2B5EF4-FFF2-40B4-BE49-F238E27FC236}">
                <a16:creationId xmlns:a16="http://schemas.microsoft.com/office/drawing/2014/main" id="{B43172DC-843A-4BF1-AF36-7708C04F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63" y="4135745"/>
            <a:ext cx="262475" cy="2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element yellow flower icon 10862328 PNG">
            <a:extLst>
              <a:ext uri="{FF2B5EF4-FFF2-40B4-BE49-F238E27FC236}">
                <a16:creationId xmlns:a16="http://schemas.microsoft.com/office/drawing/2014/main" id="{DCBDE199-7BFA-1B0A-52DF-E6D427F07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839" y="4138317"/>
            <a:ext cx="262475" cy="2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element yellow flower icon 10862328 PNG">
            <a:extLst>
              <a:ext uri="{FF2B5EF4-FFF2-40B4-BE49-F238E27FC236}">
                <a16:creationId xmlns:a16="http://schemas.microsoft.com/office/drawing/2014/main" id="{6DFCF229-C2A1-03B0-D5F8-50CBC2764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635" y="4135745"/>
            <a:ext cx="262475" cy="26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element yellow flower icon 10862328 PNG">
            <a:extLst>
              <a:ext uri="{FF2B5EF4-FFF2-40B4-BE49-F238E27FC236}">
                <a16:creationId xmlns:a16="http://schemas.microsoft.com/office/drawing/2014/main" id="{667FEC8E-B1D8-A569-E480-F69D0247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305" y="4039601"/>
            <a:ext cx="409249" cy="40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F451AF3C-2DE7-9424-9EEF-C8CE3270500B}"/>
              </a:ext>
            </a:extLst>
          </p:cNvPr>
          <p:cNvGrpSpPr/>
          <p:nvPr/>
        </p:nvGrpSpPr>
        <p:grpSpPr>
          <a:xfrm>
            <a:off x="188847" y="4533400"/>
            <a:ext cx="2661064" cy="829031"/>
            <a:chOff x="349990" y="3831869"/>
            <a:chExt cx="2661064" cy="829031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CA287AB-1BED-DB57-D190-FA37D3E4B3B7}"/>
                </a:ext>
              </a:extLst>
            </p:cNvPr>
            <p:cNvGrpSpPr/>
            <p:nvPr/>
          </p:nvGrpSpPr>
          <p:grpSpPr>
            <a:xfrm>
              <a:off x="349990" y="3831869"/>
              <a:ext cx="2661064" cy="829031"/>
              <a:chOff x="197590" y="3789866"/>
              <a:chExt cx="2661064" cy="829031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BDF055E6-77C5-B537-50D3-393809438B01}"/>
                  </a:ext>
                </a:extLst>
              </p:cNvPr>
              <p:cNvSpPr/>
              <p:nvPr/>
            </p:nvSpPr>
            <p:spPr>
              <a:xfrm>
                <a:off x="197590" y="3789866"/>
                <a:ext cx="2661064" cy="829031"/>
              </a:xfrm>
              <a:prstGeom prst="roundRect">
                <a:avLst>
                  <a:gd name="adj" fmla="val 8242"/>
                </a:avLst>
              </a:prstGeom>
              <a:solidFill>
                <a:schemeClr val="bg1"/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사각형: 둥근 모서리 52">
                <a:extLst>
                  <a:ext uri="{FF2B5EF4-FFF2-40B4-BE49-F238E27FC236}">
                    <a16:creationId xmlns:a16="http://schemas.microsoft.com/office/drawing/2014/main" id="{FB2F23FA-7B38-1E3D-F0FB-AF17C32C746B}"/>
                  </a:ext>
                </a:extLst>
              </p:cNvPr>
              <p:cNvSpPr/>
              <p:nvPr/>
            </p:nvSpPr>
            <p:spPr>
              <a:xfrm>
                <a:off x="202406" y="3838903"/>
                <a:ext cx="2649605" cy="178635"/>
              </a:xfrm>
              <a:prstGeom prst="roundRect">
                <a:avLst>
                  <a:gd name="adj" fmla="val 18000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>
                    <a:solidFill>
                      <a:schemeClr val="tx1"/>
                    </a:solidFill>
                  </a:rPr>
                  <a:t>퀘스트 그룹 이름</a:t>
                </a:r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955D8F21-3E45-DD85-D2A3-2FE2024DFBAA}"/>
                  </a:ext>
                </a:extLst>
              </p:cNvPr>
              <p:cNvSpPr/>
              <p:nvPr/>
            </p:nvSpPr>
            <p:spPr>
              <a:xfrm>
                <a:off x="198766" y="4021042"/>
                <a:ext cx="2659887" cy="1260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</a:rPr>
                  <a:t>퀘스트 그룹 설명</a:t>
                </a:r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D4B5B999-DAC0-3CAC-0EF5-119A29AFEDCD}"/>
                  </a:ext>
                </a:extLst>
              </p:cNvPr>
              <p:cNvSpPr/>
              <p:nvPr/>
            </p:nvSpPr>
            <p:spPr>
              <a:xfrm>
                <a:off x="252675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이등변 삼각형 55">
                <a:extLst>
                  <a:ext uri="{FF2B5EF4-FFF2-40B4-BE49-F238E27FC236}">
                    <a16:creationId xmlns:a16="http://schemas.microsoft.com/office/drawing/2014/main" id="{321AE129-845E-897C-8B5D-592D8E57FB84}"/>
                  </a:ext>
                </a:extLst>
              </p:cNvPr>
              <p:cNvSpPr/>
              <p:nvPr/>
            </p:nvSpPr>
            <p:spPr>
              <a:xfrm>
                <a:off x="790061" y="4547213"/>
                <a:ext cx="68505" cy="45648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0430F613-01E2-586D-2DA8-537AE107D7FB}"/>
                  </a:ext>
                </a:extLst>
              </p:cNvPr>
              <p:cNvSpPr/>
              <p:nvPr/>
            </p:nvSpPr>
            <p:spPr>
              <a:xfrm>
                <a:off x="637328" y="4262068"/>
                <a:ext cx="383024" cy="216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b="1" dirty="0">
                    <a:solidFill>
                      <a:schemeClr val="tx1"/>
                    </a:solidFill>
                  </a:rPr>
                  <a:t>10p</a:t>
                </a:r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B3CCC0D9-0644-AC6E-06A6-E86ADC0B9224}"/>
                  </a:ext>
                </a:extLst>
              </p:cNvPr>
              <p:cNvSpPr/>
              <p:nvPr/>
            </p:nvSpPr>
            <p:spPr>
              <a:xfrm>
                <a:off x="588169" y="4361975"/>
                <a:ext cx="1774031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6178663D-1017-48E6-3D0B-F3B6B09986F5}"/>
                  </a:ext>
                </a:extLst>
              </p:cNvPr>
              <p:cNvSpPr/>
              <p:nvPr/>
            </p:nvSpPr>
            <p:spPr>
              <a:xfrm>
                <a:off x="663126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3C6147E7-6990-1E28-7D58-69739F35C33F}"/>
                  </a:ext>
                </a:extLst>
              </p:cNvPr>
              <p:cNvSpPr/>
              <p:nvPr/>
            </p:nvSpPr>
            <p:spPr>
              <a:xfrm>
                <a:off x="1064950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6A3CC735-A0DF-6310-8315-85B0B1A56C2E}"/>
                  </a:ext>
                </a:extLst>
              </p:cNvPr>
              <p:cNvSpPr/>
              <p:nvPr/>
            </p:nvSpPr>
            <p:spPr>
              <a:xfrm>
                <a:off x="1466773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CD111E2-11D0-6575-27A7-28270531D973}"/>
                  </a:ext>
                </a:extLst>
              </p:cNvPr>
              <p:cNvSpPr/>
              <p:nvPr/>
            </p:nvSpPr>
            <p:spPr>
              <a:xfrm>
                <a:off x="1877224" y="4211937"/>
                <a:ext cx="331299" cy="33129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52BA359C-0CB3-E910-21FD-A38D4376C283}"/>
                  </a:ext>
                </a:extLst>
              </p:cNvPr>
              <p:cNvSpPr/>
              <p:nvPr/>
            </p:nvSpPr>
            <p:spPr>
              <a:xfrm>
                <a:off x="2346028" y="4123231"/>
                <a:ext cx="462986" cy="46298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8" name="Picture 2" descr="element yellow flower icon 10862328 PNG">
              <a:extLst>
                <a:ext uri="{FF2B5EF4-FFF2-40B4-BE49-F238E27FC236}">
                  <a16:creationId xmlns:a16="http://schemas.microsoft.com/office/drawing/2014/main" id="{0BE08049-B3B0-9BA3-F8A9-FB23E2C04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861" y="4284373"/>
              <a:ext cx="262475" cy="26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2" descr="element yellow flower icon 10862328 PNG">
              <a:extLst>
                <a:ext uri="{FF2B5EF4-FFF2-40B4-BE49-F238E27FC236}">
                  <a16:creationId xmlns:a16="http://schemas.microsoft.com/office/drawing/2014/main" id="{6E6EE238-EEE1-2C9B-0250-F3C149A412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937" y="4286945"/>
              <a:ext cx="262475" cy="26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2" descr="element yellow flower icon 10862328 PNG">
              <a:extLst>
                <a:ext uri="{FF2B5EF4-FFF2-40B4-BE49-F238E27FC236}">
                  <a16:creationId xmlns:a16="http://schemas.microsoft.com/office/drawing/2014/main" id="{DB539A29-4980-BF1A-5EAC-79AFC255D3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163" y="4288145"/>
              <a:ext cx="262475" cy="26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" descr="element yellow flower icon 10862328 PNG">
              <a:extLst>
                <a:ext uri="{FF2B5EF4-FFF2-40B4-BE49-F238E27FC236}">
                  <a16:creationId xmlns:a16="http://schemas.microsoft.com/office/drawing/2014/main" id="{BCB1F22F-49E5-F0AA-B70D-01C56D6FF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0239" y="4290717"/>
              <a:ext cx="262475" cy="26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2" descr="element yellow flower icon 10862328 PNG">
              <a:extLst>
                <a:ext uri="{FF2B5EF4-FFF2-40B4-BE49-F238E27FC236}">
                  <a16:creationId xmlns:a16="http://schemas.microsoft.com/office/drawing/2014/main" id="{97CFDECC-75EF-9601-BF34-AB04DFDBB6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035" y="4288145"/>
              <a:ext cx="262475" cy="26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2" descr="element yellow flower icon 10862328 PNG">
              <a:extLst>
                <a:ext uri="{FF2B5EF4-FFF2-40B4-BE49-F238E27FC236}">
                  <a16:creationId xmlns:a16="http://schemas.microsoft.com/office/drawing/2014/main" id="{3F416066-00D7-6701-1B3A-23096B1BB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0705" y="4192001"/>
              <a:ext cx="409249" cy="409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6" name="그림 155" descr="텍스트, 노랑, 폰트, 스크린샷이(가) 표시된 사진&#10;&#10;자동 생성된 설명">
            <a:extLst>
              <a:ext uri="{FF2B5EF4-FFF2-40B4-BE49-F238E27FC236}">
                <a16:creationId xmlns:a16="http://schemas.microsoft.com/office/drawing/2014/main" id="{400F82C6-FC00-0AA1-EDE5-DCC85A34EC1D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737" y="5391529"/>
            <a:ext cx="2665640" cy="757269"/>
          </a:xfrm>
          <a:prstGeom prst="rect">
            <a:avLst/>
          </a:prstGeom>
        </p:spPr>
      </p:pic>
      <p:sp>
        <p:nvSpPr>
          <p:cNvPr id="157" name="오른쪽 중괄호 156">
            <a:extLst>
              <a:ext uri="{FF2B5EF4-FFF2-40B4-BE49-F238E27FC236}">
                <a16:creationId xmlns:a16="http://schemas.microsoft.com/office/drawing/2014/main" id="{710E3622-81DA-8BEA-BD7A-61F23944BAB6}"/>
              </a:ext>
            </a:extLst>
          </p:cNvPr>
          <p:cNvSpPr/>
          <p:nvPr/>
        </p:nvSpPr>
        <p:spPr>
          <a:xfrm>
            <a:off x="2898352" y="2717241"/>
            <a:ext cx="165234" cy="343155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B297B1D7-B679-3955-29F2-25CDAAAAB2ED}"/>
              </a:ext>
            </a:extLst>
          </p:cNvPr>
          <p:cNvSpPr/>
          <p:nvPr/>
        </p:nvSpPr>
        <p:spPr>
          <a:xfrm>
            <a:off x="3042933" y="4214549"/>
            <a:ext cx="3183118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schemeClr val="tx1"/>
                </a:solidFill>
              </a:rPr>
              <a:t>퀘스트 수행 완료 날짜를 기준으로 저장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7B48ED8-FBBB-E9A7-6365-FDE6347B3408}"/>
              </a:ext>
            </a:extLst>
          </p:cNvPr>
          <p:cNvSpPr/>
          <p:nvPr/>
        </p:nvSpPr>
        <p:spPr>
          <a:xfrm>
            <a:off x="3070398" y="2319575"/>
            <a:ext cx="3183118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년 또는 월 단위로 그룹생성</a:t>
            </a:r>
          </a:p>
        </p:txBody>
      </p:sp>
      <p:sp>
        <p:nvSpPr>
          <p:cNvPr id="160" name="이등변 삼각형 159">
            <a:extLst>
              <a:ext uri="{FF2B5EF4-FFF2-40B4-BE49-F238E27FC236}">
                <a16:creationId xmlns:a16="http://schemas.microsoft.com/office/drawing/2014/main" id="{510F2CBD-1F6F-8B7E-4C3A-3DF6DBE7F64C}"/>
              </a:ext>
            </a:extLst>
          </p:cNvPr>
          <p:cNvSpPr/>
          <p:nvPr/>
        </p:nvSpPr>
        <p:spPr>
          <a:xfrm rot="5400000">
            <a:off x="2937564" y="2491563"/>
            <a:ext cx="144562" cy="124622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1588D5FC-353E-1901-E1D0-3E8BCAA2A4C2}"/>
              </a:ext>
            </a:extLst>
          </p:cNvPr>
          <p:cNvGrpSpPr/>
          <p:nvPr/>
        </p:nvGrpSpPr>
        <p:grpSpPr>
          <a:xfrm>
            <a:off x="8066491" y="2401734"/>
            <a:ext cx="3303446" cy="1177533"/>
            <a:chOff x="344347" y="2851923"/>
            <a:chExt cx="2661064" cy="948552"/>
          </a:xfrm>
        </p:grpSpPr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54F66038-25E5-CCCB-A0C3-B47F21F7AEF1}"/>
                </a:ext>
              </a:extLst>
            </p:cNvPr>
            <p:cNvGrpSpPr/>
            <p:nvPr/>
          </p:nvGrpSpPr>
          <p:grpSpPr>
            <a:xfrm>
              <a:off x="344347" y="2851923"/>
              <a:ext cx="2661064" cy="948552"/>
              <a:chOff x="193966" y="1223059"/>
              <a:chExt cx="2931199" cy="1044843"/>
            </a:xfrm>
          </p:grpSpPr>
          <p:sp>
            <p:nvSpPr>
              <p:cNvPr id="162" name="사각형: 둥근 모서리 161">
                <a:extLst>
                  <a:ext uri="{FF2B5EF4-FFF2-40B4-BE49-F238E27FC236}">
                    <a16:creationId xmlns:a16="http://schemas.microsoft.com/office/drawing/2014/main" id="{DCB970EC-5B5A-317E-CC1C-836146728A6C}"/>
                  </a:ext>
                </a:extLst>
              </p:cNvPr>
              <p:cNvSpPr/>
              <p:nvPr/>
            </p:nvSpPr>
            <p:spPr>
              <a:xfrm>
                <a:off x="193966" y="1223059"/>
                <a:ext cx="2931199" cy="1044843"/>
              </a:xfrm>
              <a:prstGeom prst="roundRect">
                <a:avLst>
                  <a:gd name="adj" fmla="val 824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 w="6350"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사각형: 둥근 모서리 162">
                <a:extLst>
                  <a:ext uri="{FF2B5EF4-FFF2-40B4-BE49-F238E27FC236}">
                    <a16:creationId xmlns:a16="http://schemas.microsoft.com/office/drawing/2014/main" id="{DA6A2655-5D87-8BD6-FE97-A04B476E20C7}"/>
                  </a:ext>
                </a:extLst>
              </p:cNvPr>
              <p:cNvSpPr/>
              <p:nvPr/>
            </p:nvSpPr>
            <p:spPr>
              <a:xfrm>
                <a:off x="199367" y="1277075"/>
                <a:ext cx="2918482" cy="19676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00" b="1" dirty="0" err="1">
                    <a:solidFill>
                      <a:schemeClr val="tx1"/>
                    </a:solidFill>
                  </a:rPr>
                  <a:t>가볼래터를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 활용해 보자</a:t>
                </a:r>
              </a:p>
            </p:txBody>
          </p:sp>
          <p:sp>
            <p:nvSpPr>
              <p:cNvPr id="164" name="직사각형 163">
                <a:extLst>
                  <a:ext uri="{FF2B5EF4-FFF2-40B4-BE49-F238E27FC236}">
                    <a16:creationId xmlns:a16="http://schemas.microsoft.com/office/drawing/2014/main" id="{6E2076AA-4BD9-AE6E-F37B-2667916E56CF}"/>
                  </a:ext>
                </a:extLst>
              </p:cNvPr>
              <p:cNvSpPr/>
              <p:nvPr/>
            </p:nvSpPr>
            <p:spPr>
              <a:xfrm>
                <a:off x="195262" y="1477704"/>
                <a:ext cx="2929903" cy="13889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800" dirty="0" err="1">
                    <a:solidFill>
                      <a:schemeClr val="tx1"/>
                    </a:solidFill>
                  </a:rPr>
                  <a:t>가볼래터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 이벤트를 참여해 다양한 상품을 받아보세요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이등변 삼각형 164">
                <a:extLst>
                  <a:ext uri="{FF2B5EF4-FFF2-40B4-BE49-F238E27FC236}">
                    <a16:creationId xmlns:a16="http://schemas.microsoft.com/office/drawing/2014/main" id="{28BB331F-8739-2E6B-6495-AECEA78B3E68}"/>
                  </a:ext>
                </a:extLst>
              </p:cNvPr>
              <p:cNvSpPr/>
              <p:nvPr/>
            </p:nvSpPr>
            <p:spPr>
              <a:xfrm>
                <a:off x="1027540" y="2170190"/>
                <a:ext cx="98527" cy="65653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7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6" name="직선 연결선 165">
                <a:extLst>
                  <a:ext uri="{FF2B5EF4-FFF2-40B4-BE49-F238E27FC236}">
                    <a16:creationId xmlns:a16="http://schemas.microsoft.com/office/drawing/2014/main" id="{214AC2D5-4124-CC8F-8AA9-F466337036E4}"/>
                  </a:ext>
                </a:extLst>
              </p:cNvPr>
              <p:cNvCxnSpPr>
                <a:stCxn id="170" idx="6"/>
                <a:endCxn id="235" idx="2"/>
              </p:cNvCxnSpPr>
              <p:nvPr/>
            </p:nvCxnSpPr>
            <p:spPr>
              <a:xfrm>
                <a:off x="731134" y="1926222"/>
                <a:ext cx="1857737" cy="675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37A8E901-03E7-D178-D9CE-B71F5DD87F27}"/>
                  </a:ext>
                </a:extLst>
              </p:cNvPr>
              <p:cNvGrpSpPr/>
              <p:nvPr/>
            </p:nvGrpSpPr>
            <p:grpSpPr>
              <a:xfrm>
                <a:off x="254642" y="1687976"/>
                <a:ext cx="2813007" cy="476492"/>
                <a:chOff x="304800" y="1761281"/>
                <a:chExt cx="2311900" cy="391610"/>
              </a:xfrm>
              <a:solidFill>
                <a:schemeClr val="bg1"/>
              </a:solidFill>
            </p:grpSpPr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id="{E9843BA2-CA43-954B-4C29-1F02E1A0A703}"/>
                    </a:ext>
                  </a:extLst>
                </p:cNvPr>
                <p:cNvSpPr/>
                <p:nvPr/>
              </p:nvSpPr>
              <p:spPr>
                <a:xfrm>
                  <a:off x="30480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id="{EE49B9F1-81F1-E382-8562-2DE7512DEF71}"/>
                    </a:ext>
                  </a:extLst>
                </p:cNvPr>
                <p:cNvSpPr/>
                <p:nvPr/>
              </p:nvSpPr>
              <p:spPr>
                <a:xfrm>
                  <a:off x="789972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2" name="타원 171">
                  <a:extLst>
                    <a:ext uri="{FF2B5EF4-FFF2-40B4-BE49-F238E27FC236}">
                      <a16:creationId xmlns:a16="http://schemas.microsoft.com/office/drawing/2014/main" id="{03D4D269-62C6-18D0-7D01-39EE88DF2E64}"/>
                    </a:ext>
                  </a:extLst>
                </p:cNvPr>
                <p:cNvSpPr/>
                <p:nvPr/>
              </p:nvSpPr>
              <p:spPr>
                <a:xfrm>
                  <a:off x="1264945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4" name="타원 233">
                  <a:extLst>
                    <a:ext uri="{FF2B5EF4-FFF2-40B4-BE49-F238E27FC236}">
                      <a16:creationId xmlns:a16="http://schemas.microsoft.com/office/drawing/2014/main" id="{D412B6F0-3120-71E6-C9D0-D5BCD9338083}"/>
                    </a:ext>
                  </a:extLst>
                </p:cNvPr>
                <p:cNvSpPr/>
                <p:nvPr/>
              </p:nvSpPr>
              <p:spPr>
                <a:xfrm>
                  <a:off x="1739918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5" name="타원 234">
                  <a:extLst>
                    <a:ext uri="{FF2B5EF4-FFF2-40B4-BE49-F238E27FC236}">
                      <a16:creationId xmlns:a16="http://schemas.microsoft.com/office/drawing/2014/main" id="{445C5D76-2877-B690-9B0C-998D9E94FBE7}"/>
                    </a:ext>
                  </a:extLst>
                </p:cNvPr>
                <p:cNvSpPr/>
                <p:nvPr/>
              </p:nvSpPr>
              <p:spPr>
                <a:xfrm>
                  <a:off x="2225090" y="1761281"/>
                  <a:ext cx="391610" cy="39161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69" name="Picture 2" descr="element yellow flower icon 10862328 PNG">
                <a:extLst>
                  <a:ext uri="{FF2B5EF4-FFF2-40B4-BE49-F238E27FC236}">
                    <a16:creationId xmlns:a16="http://schemas.microsoft.com/office/drawing/2014/main" id="{96B9964E-6876-DE4E-BEEC-28DA1CA5E6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918" y="1732922"/>
                <a:ext cx="386600" cy="386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6" name="Picture 2" descr="element yellow flower icon 10862328 PNG">
              <a:extLst>
                <a:ext uri="{FF2B5EF4-FFF2-40B4-BE49-F238E27FC236}">
                  <a16:creationId xmlns:a16="http://schemas.microsoft.com/office/drawing/2014/main" id="{5159CD20-6BBB-2D2A-7A24-00E87155D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463" y="3308962"/>
              <a:ext cx="350972" cy="35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7" name="Picture 2" descr="element yellow flower icon 10862328 PNG">
              <a:extLst>
                <a:ext uri="{FF2B5EF4-FFF2-40B4-BE49-F238E27FC236}">
                  <a16:creationId xmlns:a16="http://schemas.microsoft.com/office/drawing/2014/main" id="{B35AADA9-62B2-9B74-9C78-BF40BFF93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126" y="3308080"/>
              <a:ext cx="350972" cy="35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2" descr="element yellow flower icon 10862328 PNG">
              <a:extLst>
                <a:ext uri="{FF2B5EF4-FFF2-40B4-BE49-F238E27FC236}">
                  <a16:creationId xmlns:a16="http://schemas.microsoft.com/office/drawing/2014/main" id="{0D09287F-997F-DCE5-7ACB-1385E56ABA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4541" y="3314194"/>
              <a:ext cx="350972" cy="35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9" name="Picture 2" descr="element yellow flower icon 10862328 PNG">
              <a:extLst>
                <a:ext uri="{FF2B5EF4-FFF2-40B4-BE49-F238E27FC236}">
                  <a16:creationId xmlns:a16="http://schemas.microsoft.com/office/drawing/2014/main" id="{569FE900-3FD3-8884-8CE2-1CCC8A9FD4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9844" y="3314798"/>
              <a:ext cx="350972" cy="350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1" name="타원 240">
            <a:extLst>
              <a:ext uri="{FF2B5EF4-FFF2-40B4-BE49-F238E27FC236}">
                <a16:creationId xmlns:a16="http://schemas.microsoft.com/office/drawing/2014/main" id="{9E5D7F89-1718-AF4B-3681-743C0847FF80}"/>
              </a:ext>
            </a:extLst>
          </p:cNvPr>
          <p:cNvSpPr/>
          <p:nvPr/>
        </p:nvSpPr>
        <p:spPr>
          <a:xfrm>
            <a:off x="7729993" y="214151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2" name="직선 화살표 연결선 241">
            <a:extLst>
              <a:ext uri="{FF2B5EF4-FFF2-40B4-BE49-F238E27FC236}">
                <a16:creationId xmlns:a16="http://schemas.microsoft.com/office/drawing/2014/main" id="{CA3DFDE7-D094-D61E-2E47-422A4B20067D}"/>
              </a:ext>
            </a:extLst>
          </p:cNvPr>
          <p:cNvCxnSpPr>
            <a:stCxn id="241" idx="5"/>
          </p:cNvCxnSpPr>
          <p:nvPr/>
        </p:nvCxnSpPr>
        <p:spPr>
          <a:xfrm>
            <a:off x="7948530" y="2360055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타원 242">
            <a:extLst>
              <a:ext uri="{FF2B5EF4-FFF2-40B4-BE49-F238E27FC236}">
                <a16:creationId xmlns:a16="http://schemas.microsoft.com/office/drawing/2014/main" id="{0BA38065-0340-F86B-581C-9D67703EC9BB}"/>
              </a:ext>
            </a:extLst>
          </p:cNvPr>
          <p:cNvSpPr/>
          <p:nvPr/>
        </p:nvSpPr>
        <p:spPr>
          <a:xfrm>
            <a:off x="10688794" y="242021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4" name="직선 화살표 연결선 243">
            <a:extLst>
              <a:ext uri="{FF2B5EF4-FFF2-40B4-BE49-F238E27FC236}">
                <a16:creationId xmlns:a16="http://schemas.microsoft.com/office/drawing/2014/main" id="{03789D5D-E5EC-28D5-1EAB-51B017A48CB1}"/>
              </a:ext>
            </a:extLst>
          </p:cNvPr>
          <p:cNvCxnSpPr>
            <a:cxnSpLocks/>
            <a:stCxn id="243" idx="3"/>
          </p:cNvCxnSpPr>
          <p:nvPr/>
        </p:nvCxnSpPr>
        <p:spPr>
          <a:xfrm flipH="1">
            <a:off x="10639814" y="2638749"/>
            <a:ext cx="86475" cy="12443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타원 246">
            <a:extLst>
              <a:ext uri="{FF2B5EF4-FFF2-40B4-BE49-F238E27FC236}">
                <a16:creationId xmlns:a16="http://schemas.microsoft.com/office/drawing/2014/main" id="{E02670EC-624A-8B8E-B303-1D5A790F8D69}"/>
              </a:ext>
            </a:extLst>
          </p:cNvPr>
          <p:cNvSpPr/>
          <p:nvPr/>
        </p:nvSpPr>
        <p:spPr>
          <a:xfrm>
            <a:off x="7777151" y="274896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48" name="직선 화살표 연결선 247">
            <a:extLst>
              <a:ext uri="{FF2B5EF4-FFF2-40B4-BE49-F238E27FC236}">
                <a16:creationId xmlns:a16="http://schemas.microsoft.com/office/drawing/2014/main" id="{90F4B059-9CDD-9397-DA39-460FA0F43D67}"/>
              </a:ext>
            </a:extLst>
          </p:cNvPr>
          <p:cNvCxnSpPr>
            <a:stCxn id="247" idx="5"/>
          </p:cNvCxnSpPr>
          <p:nvPr/>
        </p:nvCxnSpPr>
        <p:spPr>
          <a:xfrm>
            <a:off x="7995688" y="296749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9" name="표 57">
            <a:extLst>
              <a:ext uri="{FF2B5EF4-FFF2-40B4-BE49-F238E27FC236}">
                <a16:creationId xmlns:a16="http://schemas.microsoft.com/office/drawing/2014/main" id="{CC51E67B-84AA-4C8F-8499-5F93BD967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739044"/>
              </p:ext>
            </p:extLst>
          </p:nvPr>
        </p:nvGraphicFramePr>
        <p:xfrm>
          <a:off x="7198795" y="3694410"/>
          <a:ext cx="4891605" cy="1697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그룹의 이름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퀘스트그룹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Name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컬럼 참조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 설명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퀘스트그룹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완료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아이콘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완료 스탬프가 적용된 퀘스트 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그룹내 설정된 퀘스트 수량과 동일하게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그룹 완료 보상 동일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pic>
        <p:nvPicPr>
          <p:cNvPr id="3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4CBAC4C5-174E-70AE-F538-7D1AD0980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54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C0E8D53-58A4-2D6D-513F-832C70F2A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96" y="753313"/>
            <a:ext cx="2722477" cy="586520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92B288F-C644-71B0-D81A-7BADE1491123}"/>
              </a:ext>
            </a:extLst>
          </p:cNvPr>
          <p:cNvSpPr/>
          <p:nvPr/>
        </p:nvSpPr>
        <p:spPr>
          <a:xfrm>
            <a:off x="179423" y="6187440"/>
            <a:ext cx="2712116" cy="42155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39A9B0-FC9C-9F6E-08AE-7B1AD810B89F}"/>
              </a:ext>
            </a:extLst>
          </p:cNvPr>
          <p:cNvSpPr/>
          <p:nvPr/>
        </p:nvSpPr>
        <p:spPr>
          <a:xfrm>
            <a:off x="171621" y="4932736"/>
            <a:ext cx="2706380" cy="125470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F36C41-8453-6C87-4BA0-2FEB29BE5254}"/>
              </a:ext>
            </a:extLst>
          </p:cNvPr>
          <p:cNvSpPr/>
          <p:nvPr/>
        </p:nvSpPr>
        <p:spPr>
          <a:xfrm>
            <a:off x="2032000" y="2162175"/>
            <a:ext cx="819150" cy="215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수행내역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F7DAF8-04A0-83C4-EA56-B65281E6B9D7}"/>
              </a:ext>
            </a:extLst>
          </p:cNvPr>
          <p:cNvSpPr/>
          <p:nvPr/>
        </p:nvSpPr>
        <p:spPr>
          <a:xfrm>
            <a:off x="-1" y="0"/>
            <a:ext cx="8981441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 err="1"/>
              <a:t>푸터정보</a:t>
            </a:r>
            <a:endParaRPr lang="ko-KR" altLang="en-US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72613A-8457-74C5-6A2F-769D85A597D1}"/>
              </a:ext>
            </a:extLst>
          </p:cNvPr>
          <p:cNvSpPr/>
          <p:nvPr/>
        </p:nvSpPr>
        <p:spPr>
          <a:xfrm>
            <a:off x="179423" y="753312"/>
            <a:ext cx="2712116" cy="418444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2C1034-0A94-C5BA-F391-7DCAAECDD2EF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1-5. </a:t>
            </a:r>
            <a:r>
              <a:rPr lang="ko-KR" altLang="en-US" sz="1100" b="1" dirty="0" err="1">
                <a:solidFill>
                  <a:schemeClr val="tx1"/>
                </a:solidFill>
              </a:rPr>
              <a:t>푸터정보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페이지 하단 </a:t>
            </a:r>
            <a:r>
              <a:rPr lang="ko-KR" altLang="en-US" sz="1100" dirty="0" err="1">
                <a:solidFill>
                  <a:schemeClr val="tx1"/>
                </a:solidFill>
              </a:rPr>
              <a:t>푸터정보</a:t>
            </a:r>
            <a:r>
              <a:rPr lang="ko-KR" altLang="en-US" sz="1100" dirty="0">
                <a:solidFill>
                  <a:schemeClr val="tx1"/>
                </a:solidFill>
              </a:rPr>
              <a:t> 표시 영역에 퀘스트 수행에 있어서 사용자가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ko-KR" altLang="en-US" sz="1100" dirty="0" err="1">
                <a:solidFill>
                  <a:schemeClr val="tx1"/>
                </a:solidFill>
              </a:rPr>
              <a:t>알아야할</a:t>
            </a:r>
            <a:r>
              <a:rPr lang="ko-KR" altLang="en-US" sz="1100" dirty="0">
                <a:solidFill>
                  <a:schemeClr val="tx1"/>
                </a:solidFill>
              </a:rPr>
              <a:t> 정보 노출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</a:t>
            </a:r>
            <a:r>
              <a:rPr lang="ko-KR" altLang="en-US" sz="1100" dirty="0" err="1">
                <a:solidFill>
                  <a:schemeClr val="tx1"/>
                </a:solidFill>
              </a:rPr>
              <a:t>푸터</a:t>
            </a:r>
            <a:r>
              <a:rPr lang="ko-KR" altLang="en-US" sz="1100" dirty="0">
                <a:solidFill>
                  <a:schemeClr val="tx1"/>
                </a:solidFill>
              </a:rPr>
              <a:t> 내용은 서비스 운영 정책을 준수하며 필요에 따라 이미지로 노출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</a:rPr>
              <a:t>할 수 있음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 퀘스트 취소 행동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댓글 작성 후 삭제와 같은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r>
              <a:rPr lang="ko-KR" altLang="en-US" sz="1100" dirty="0">
                <a:solidFill>
                  <a:schemeClr val="tx1"/>
                </a:solidFill>
              </a:rPr>
              <a:t>에 대한 안내는 해당 영역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</a:rPr>
              <a:t>에 표시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4A3DF4D-EFAE-60BF-1AA5-309B7AEA1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177" y="3226849"/>
            <a:ext cx="3810532" cy="316274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56F1D6-392E-D48F-59D1-2EBA4EBAA6C1}"/>
              </a:ext>
            </a:extLst>
          </p:cNvPr>
          <p:cNvSpPr/>
          <p:nvPr/>
        </p:nvSpPr>
        <p:spPr>
          <a:xfrm>
            <a:off x="3521263" y="6414802"/>
            <a:ext cx="3183118" cy="4685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</a:rPr>
              <a:t>네이버 </a:t>
            </a:r>
            <a:r>
              <a:rPr lang="ko-KR" altLang="en-US" sz="1200" b="1" dirty="0" err="1">
                <a:solidFill>
                  <a:schemeClr val="tx1"/>
                </a:solidFill>
              </a:rPr>
              <a:t>포인트팡팡</a:t>
            </a:r>
            <a:r>
              <a:rPr lang="ko-KR" altLang="en-US" sz="1200" b="1" dirty="0">
                <a:solidFill>
                  <a:schemeClr val="tx1"/>
                </a:solidFill>
              </a:rPr>
              <a:t> 미션 </a:t>
            </a:r>
            <a:r>
              <a:rPr lang="ko-KR" altLang="en-US" sz="1200" b="1" dirty="0" err="1">
                <a:solidFill>
                  <a:schemeClr val="tx1"/>
                </a:solidFill>
              </a:rPr>
              <a:t>푸터정보</a:t>
            </a:r>
            <a:r>
              <a:rPr lang="ko-KR" altLang="en-US" sz="1200" b="1" dirty="0">
                <a:solidFill>
                  <a:schemeClr val="tx1"/>
                </a:solidFill>
              </a:rPr>
              <a:t> 예시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B1E35F7-4B29-7BB1-EC15-0436A52CB4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3161" y="753312"/>
            <a:ext cx="3338564" cy="2448325"/>
          </a:xfrm>
          <a:prstGeom prst="rect">
            <a:avLst/>
          </a:prstGeom>
        </p:spPr>
      </p:pic>
      <p:pic>
        <p:nvPicPr>
          <p:cNvPr id="2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60C7B01B-6C79-3600-CE47-BB5AEFCEA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39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배지도감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메인 페이지에서 </a:t>
            </a:r>
            <a:r>
              <a:rPr lang="en-US" altLang="ko-KR" sz="1200" dirty="0">
                <a:solidFill>
                  <a:schemeClr val="tx1"/>
                </a:solidFill>
              </a:rPr>
              <a:t>[</a:t>
            </a:r>
            <a:r>
              <a:rPr lang="ko-KR" altLang="en-US" sz="1200" dirty="0">
                <a:solidFill>
                  <a:schemeClr val="tx1"/>
                </a:solidFill>
              </a:rPr>
              <a:t>배지설정</a:t>
            </a:r>
            <a:r>
              <a:rPr lang="en-US" altLang="ko-KR" sz="1200" dirty="0">
                <a:solidFill>
                  <a:schemeClr val="tx1"/>
                </a:solidFill>
              </a:rPr>
              <a:t>] </a:t>
            </a:r>
            <a:r>
              <a:rPr lang="ko-KR" altLang="en-US" sz="1200" dirty="0">
                <a:solidFill>
                  <a:schemeClr val="tx1"/>
                </a:solidFill>
              </a:rPr>
              <a:t>버튼을 누르면 표시</a:t>
            </a:r>
            <a:r>
              <a:rPr lang="en-US" altLang="ko-KR" sz="1200" dirty="0">
                <a:solidFill>
                  <a:schemeClr val="tx1"/>
                </a:solidFill>
              </a:rPr>
              <a:t>/</a:t>
            </a:r>
            <a:r>
              <a:rPr lang="ko-KR" altLang="en-US" sz="1200" dirty="0">
                <a:solidFill>
                  <a:schemeClr val="tx1"/>
                </a:solidFill>
              </a:rPr>
              <a:t>진입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배지 장착 설정 및 배지 상세정보 열람 등 기능 제공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[</a:t>
            </a:r>
            <a:r>
              <a:rPr lang="ko-KR" altLang="en-US" sz="1200" dirty="0">
                <a:solidFill>
                  <a:schemeClr val="tx1"/>
                </a:solidFill>
              </a:rPr>
              <a:t>일반</a:t>
            </a:r>
            <a:r>
              <a:rPr lang="en-US" altLang="ko-KR" sz="1200" dirty="0">
                <a:solidFill>
                  <a:schemeClr val="tx1"/>
                </a:solidFill>
              </a:rPr>
              <a:t>], [</a:t>
            </a:r>
            <a:r>
              <a:rPr lang="ko-KR" altLang="en-US" sz="1200" dirty="0">
                <a:solidFill>
                  <a:schemeClr val="tx1"/>
                </a:solidFill>
              </a:rPr>
              <a:t>캐릭터</a:t>
            </a:r>
            <a:r>
              <a:rPr lang="en-US" altLang="ko-KR" sz="1200" dirty="0">
                <a:solidFill>
                  <a:schemeClr val="tx1"/>
                </a:solidFill>
              </a:rPr>
              <a:t>] 2</a:t>
            </a:r>
            <a:r>
              <a:rPr lang="ko-KR" altLang="en-US" sz="1200" dirty="0">
                <a:solidFill>
                  <a:schemeClr val="tx1"/>
                </a:solidFill>
              </a:rPr>
              <a:t>개 타입으로 구분하여 배지 표시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다음과 같은 정보들로 구성됨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도감은 배지리스트 테이블을 참조하여 출력되며 각 배지 위치는 해당 리스트에 지정된 순서로 고정됨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5B5177-58F8-BCA4-F89F-9E0309C9F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88DF4-E5EE-AA71-4860-149620B1224E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35BC74-2714-51A2-AEFD-702D0A515966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배지도감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60F5BC3-98B9-8973-0540-7B6F9FAB0C9E}"/>
              </a:ext>
            </a:extLst>
          </p:cNvPr>
          <p:cNvSpPr/>
          <p:nvPr/>
        </p:nvSpPr>
        <p:spPr>
          <a:xfrm>
            <a:off x="257651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6EDD423-F5BD-E4E3-4BA4-D3EEA16F3BD2}"/>
              </a:ext>
            </a:extLst>
          </p:cNvPr>
          <p:cNvSpPr/>
          <p:nvPr/>
        </p:nvSpPr>
        <p:spPr>
          <a:xfrm>
            <a:off x="772592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FE3A6E-E9BC-F3E7-5E38-570A716A8F3F}"/>
              </a:ext>
            </a:extLst>
          </p:cNvPr>
          <p:cNvSpPr/>
          <p:nvPr/>
        </p:nvSpPr>
        <p:spPr>
          <a:xfrm>
            <a:off x="1802473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8C00AEA-789E-6EDF-FEE5-7306747E7159}"/>
              </a:ext>
            </a:extLst>
          </p:cNvPr>
          <p:cNvSpPr/>
          <p:nvPr/>
        </p:nvSpPr>
        <p:spPr>
          <a:xfrm>
            <a:off x="2317414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3EAEFF-1495-5AD3-2D94-933B4CCC4560}"/>
              </a:ext>
            </a:extLst>
          </p:cNvPr>
          <p:cNvSpPr/>
          <p:nvPr/>
        </p:nvSpPr>
        <p:spPr>
          <a:xfrm>
            <a:off x="1768475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B51690-9B0A-A9F3-95B5-8CCA17B95D98}"/>
              </a:ext>
            </a:extLst>
          </p:cNvPr>
          <p:cNvSpPr/>
          <p:nvPr/>
        </p:nvSpPr>
        <p:spPr>
          <a:xfrm>
            <a:off x="2289186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274C2A36-B737-D941-F1B4-B0D8B8EB6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705" y="1490663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A659062A-060C-C181-0D3E-E18C13AC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182" y="1424810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mkkan\Downloads\4x\자산 3@4x.png">
            <a:extLst>
              <a:ext uri="{FF2B5EF4-FFF2-40B4-BE49-F238E27FC236}">
                <a16:creationId xmlns:a16="http://schemas.microsoft.com/office/drawing/2014/main" id="{74E7EEA9-9CD6-0C23-E37E-0A171F91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1" y="1498970"/>
            <a:ext cx="461888" cy="461888"/>
          </a:xfrm>
          <a:prstGeom prst="rect">
            <a:avLst/>
          </a:prstGeom>
          <a:noFill/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7892768-8ADB-E41F-5E83-8C5EC85885C7}"/>
              </a:ext>
            </a:extLst>
          </p:cNvPr>
          <p:cNvGrpSpPr/>
          <p:nvPr/>
        </p:nvGrpSpPr>
        <p:grpSpPr>
          <a:xfrm>
            <a:off x="313087" y="1957485"/>
            <a:ext cx="363190" cy="122153"/>
            <a:chOff x="317849" y="1957485"/>
            <a:chExt cx="363190" cy="122153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EA421A1-AC4B-3E6B-3187-7634E6830738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BE0E5B1-DED6-872D-D65F-1FA86CECD3AE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96F5B4F-D7AE-110D-D838-25A780F2D20B}"/>
              </a:ext>
            </a:extLst>
          </p:cNvPr>
          <p:cNvGrpSpPr/>
          <p:nvPr/>
        </p:nvGrpSpPr>
        <p:grpSpPr>
          <a:xfrm>
            <a:off x="814395" y="1957484"/>
            <a:ext cx="363190" cy="122153"/>
            <a:chOff x="317849" y="1957485"/>
            <a:chExt cx="363190" cy="122153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A1025C43-2661-CBC3-E00F-8BA4A1339DB4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9EA601A3-AC0A-9914-9B4C-A7220232D2E2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5705AEE-62AB-B06A-774D-21C22275C925}"/>
              </a:ext>
            </a:extLst>
          </p:cNvPr>
          <p:cNvGrpSpPr/>
          <p:nvPr/>
        </p:nvGrpSpPr>
        <p:grpSpPr>
          <a:xfrm>
            <a:off x="1319907" y="1960683"/>
            <a:ext cx="363190" cy="122153"/>
            <a:chOff x="317849" y="1957485"/>
            <a:chExt cx="363190" cy="122153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3D9F1C49-F338-380E-8181-AE72A752FB71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3BB7783-D3ED-7803-118E-07471CB7798D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C9D41B2-5346-59CE-3263-9EACF5197B0D}"/>
              </a:ext>
            </a:extLst>
          </p:cNvPr>
          <p:cNvGrpSpPr/>
          <p:nvPr/>
        </p:nvGrpSpPr>
        <p:grpSpPr>
          <a:xfrm>
            <a:off x="172062" y="2142997"/>
            <a:ext cx="2699725" cy="241684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9B31C04-3FE0-BA79-B306-FB5B2F8CCFFE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일반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5634479-8D7A-6453-01C1-EE87F8773158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캐릭터</a:t>
              </a:r>
            </a:p>
          </p:txBody>
        </p:sp>
      </p:grpSp>
      <p:pic>
        <p:nvPicPr>
          <p:cNvPr id="88" name="Picture 2">
            <a:extLst>
              <a:ext uri="{FF2B5EF4-FFF2-40B4-BE49-F238E27FC236}">
                <a16:creationId xmlns:a16="http://schemas.microsoft.com/office/drawing/2014/main" id="{F7235543-A472-B845-C309-5393BC0C2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399" y="2668192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35944659-63D9-716C-CF92-B9DF997D3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716" y="2596875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2" name="개체 91">
            <a:extLst>
              <a:ext uri="{FF2B5EF4-FFF2-40B4-BE49-F238E27FC236}">
                <a16:creationId xmlns:a16="http://schemas.microsoft.com/office/drawing/2014/main" id="{A5583575-C5F1-8EEB-C740-8266CFA085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4668" y="2685855"/>
          <a:ext cx="433571" cy="433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850680" imgH="850680" progId="Photoshop.Image.24">
                  <p:embed/>
                </p:oleObj>
              </mc:Choice>
              <mc:Fallback>
                <p:oleObj name="Image" r:id="rId11" imgW="850680" imgH="850680" progId="Photoshop.Image.24">
                  <p:embed/>
                  <p:pic>
                    <p:nvPicPr>
                      <p:cNvPr id="92" name="개체 91">
                        <a:extLst>
                          <a:ext uri="{FF2B5EF4-FFF2-40B4-BE49-F238E27FC236}">
                            <a16:creationId xmlns:a16="http://schemas.microsoft.com/office/drawing/2014/main" id="{A5583575-C5F1-8EEB-C740-8266CFA085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94668" y="2685855"/>
                        <a:ext cx="433571" cy="433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개체 94">
            <a:extLst>
              <a:ext uri="{FF2B5EF4-FFF2-40B4-BE49-F238E27FC236}">
                <a16:creationId xmlns:a16="http://schemas.microsoft.com/office/drawing/2014/main" id="{4545EA9D-6D43-F41A-181B-B00D8BB5B4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342" y="2655920"/>
          <a:ext cx="453231" cy="453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850680" imgH="850680" progId="Photoshop.Image.24">
                  <p:embed/>
                </p:oleObj>
              </mc:Choice>
              <mc:Fallback>
                <p:oleObj name="Image" r:id="rId13" imgW="850680" imgH="850680" progId="Photoshop.Image.24">
                  <p:embed/>
                  <p:pic>
                    <p:nvPicPr>
                      <p:cNvPr id="95" name="개체 94">
                        <a:extLst>
                          <a:ext uri="{FF2B5EF4-FFF2-40B4-BE49-F238E27FC236}">
                            <a16:creationId xmlns:a16="http://schemas.microsoft.com/office/drawing/2014/main" id="{4545EA9D-6D43-F41A-181B-B00D8BB5B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8342" y="2655920"/>
                        <a:ext cx="453231" cy="453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타원 92">
            <a:extLst>
              <a:ext uri="{FF2B5EF4-FFF2-40B4-BE49-F238E27FC236}">
                <a16:creationId xmlns:a16="http://schemas.microsoft.com/office/drawing/2014/main" id="{01CC1322-8012-57AC-54B1-CD732808BCD4}"/>
              </a:ext>
            </a:extLst>
          </p:cNvPr>
          <p:cNvSpPr/>
          <p:nvPr/>
        </p:nvSpPr>
        <p:spPr>
          <a:xfrm>
            <a:off x="1802473" y="2660098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6" name="개체 95">
            <a:extLst>
              <a:ext uri="{FF2B5EF4-FFF2-40B4-BE49-F238E27FC236}">
                <a16:creationId xmlns:a16="http://schemas.microsoft.com/office/drawing/2014/main" id="{C0A4D9FB-5689-1BCF-2623-8E5C60468F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4950" y="2655920"/>
          <a:ext cx="474936" cy="474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850680" imgH="850680" progId="Photoshop.Image.24">
                  <p:embed/>
                </p:oleObj>
              </mc:Choice>
              <mc:Fallback>
                <p:oleObj name="Image" r:id="rId15" imgW="850680" imgH="850680" progId="Photoshop.Image.24">
                  <p:embed/>
                  <p:pic>
                    <p:nvPicPr>
                      <p:cNvPr id="96" name="개체 95">
                        <a:extLst>
                          <a:ext uri="{FF2B5EF4-FFF2-40B4-BE49-F238E27FC236}">
                            <a16:creationId xmlns:a16="http://schemas.microsoft.com/office/drawing/2014/main" id="{C0A4D9FB-5689-1BCF-2623-8E5C60468F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34950" y="2655920"/>
                        <a:ext cx="474936" cy="474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개체 96">
            <a:extLst>
              <a:ext uri="{FF2B5EF4-FFF2-40B4-BE49-F238E27FC236}">
                <a16:creationId xmlns:a16="http://schemas.microsoft.com/office/drawing/2014/main" id="{5C50B37C-A71E-5DCE-BC35-997159FE0E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59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7" imgW="850680" imgH="850680" progId="Photoshop.Image.24">
                  <p:embed/>
                </p:oleObj>
              </mc:Choice>
              <mc:Fallback>
                <p:oleObj name="Image" r:id="rId17" imgW="850680" imgH="850680" progId="Photoshop.Image.24">
                  <p:embed/>
                  <p:pic>
                    <p:nvPicPr>
                      <p:cNvPr id="97" name="개체 96">
                        <a:extLst>
                          <a:ext uri="{FF2B5EF4-FFF2-40B4-BE49-F238E27FC236}">
                            <a16:creationId xmlns:a16="http://schemas.microsoft.com/office/drawing/2014/main" id="{5C50B37C-A71E-5DCE-BC35-997159FE0E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259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B935C3A3-98D5-60FC-1532-F270EB02467E}"/>
              </a:ext>
            </a:extLst>
          </p:cNvPr>
          <p:cNvSpPr/>
          <p:nvPr/>
        </p:nvSpPr>
        <p:spPr>
          <a:xfrm>
            <a:off x="2342865" y="266300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9" name="개체 98">
            <a:extLst>
              <a:ext uri="{FF2B5EF4-FFF2-40B4-BE49-F238E27FC236}">
                <a16:creationId xmlns:a16="http://schemas.microsoft.com/office/drawing/2014/main" id="{380914EA-E2B6-A886-D0FD-5CE4840134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3734148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9" imgW="850680" imgH="850680" progId="Photoshop.Image.24">
                  <p:embed/>
                </p:oleObj>
              </mc:Choice>
              <mc:Fallback>
                <p:oleObj name="Image" r:id="rId19" imgW="850680" imgH="850680" progId="Photoshop.Image.24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380914EA-E2B6-A886-D0FD-5CE4840134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06789" y="3734148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개체 99">
            <a:extLst>
              <a:ext uri="{FF2B5EF4-FFF2-40B4-BE49-F238E27FC236}">
                <a16:creationId xmlns:a16="http://schemas.microsoft.com/office/drawing/2014/main" id="{BBD1F468-4B2A-EA75-FC4C-2970111B18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719597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1" imgW="850680" imgH="850680" progId="Photoshop.Image.24">
                  <p:embed/>
                </p:oleObj>
              </mc:Choice>
              <mc:Fallback>
                <p:oleObj name="Image" r:id="rId21" imgW="850680" imgH="850680" progId="Photoshop.Image.24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BBD1F468-4B2A-EA75-FC4C-2970111B1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84653" y="3719597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개체 100">
            <a:extLst>
              <a:ext uri="{FF2B5EF4-FFF2-40B4-BE49-F238E27FC236}">
                <a16:creationId xmlns:a16="http://schemas.microsoft.com/office/drawing/2014/main" id="{895F71C8-269D-F449-FD69-5390A92BCD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0855" y="37305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3" imgW="850680" imgH="850680" progId="Photoshop.Image.24">
                  <p:embed/>
                </p:oleObj>
              </mc:Choice>
              <mc:Fallback>
                <p:oleObj name="Image" r:id="rId23" imgW="850680" imgH="850680" progId="Photoshop.Image.24">
                  <p:embed/>
                  <p:pic>
                    <p:nvPicPr>
                      <p:cNvPr id="101" name="개체 100">
                        <a:extLst>
                          <a:ext uri="{FF2B5EF4-FFF2-40B4-BE49-F238E27FC236}">
                            <a16:creationId xmlns:a16="http://schemas.microsoft.com/office/drawing/2014/main" id="{895F71C8-269D-F449-FD69-5390A92BCD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340855" y="37305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개체 101">
            <a:extLst>
              <a:ext uri="{FF2B5EF4-FFF2-40B4-BE49-F238E27FC236}">
                <a16:creationId xmlns:a16="http://schemas.microsoft.com/office/drawing/2014/main" id="{5F7F2E9D-F00E-C748-C069-8078F757EF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850680" imgH="850680" progId="Photoshop.Image.24">
                  <p:embed/>
                </p:oleObj>
              </mc:Choice>
              <mc:Fallback>
                <p:oleObj name="Image" r:id="rId25" imgW="850680" imgH="850680" progId="Photoshop.Image.24">
                  <p:embed/>
                  <p:pic>
                    <p:nvPicPr>
                      <p:cNvPr id="102" name="개체 101">
                        <a:extLst>
                          <a:ext uri="{FF2B5EF4-FFF2-40B4-BE49-F238E27FC236}">
                            <a16:creationId xmlns:a16="http://schemas.microsoft.com/office/drawing/2014/main" id="{5F7F2E9D-F00E-C748-C069-8078F757E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6788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개체 102">
            <a:extLst>
              <a:ext uri="{FF2B5EF4-FFF2-40B4-BE49-F238E27FC236}">
                <a16:creationId xmlns:a16="http://schemas.microsoft.com/office/drawing/2014/main" id="{202C972E-0CCA-E69C-7480-206682268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7" imgW="850680" imgH="850680" progId="Photoshop.Image.24">
                  <p:embed/>
                </p:oleObj>
              </mc:Choice>
              <mc:Fallback>
                <p:oleObj name="Image" r:id="rId27" imgW="850680" imgH="850680" progId="Photoshop.Image.24">
                  <p:embed/>
                  <p:pic>
                    <p:nvPicPr>
                      <p:cNvPr id="103" name="개체 102">
                        <a:extLst>
                          <a:ext uri="{FF2B5EF4-FFF2-40B4-BE49-F238E27FC236}">
                            <a16:creationId xmlns:a16="http://schemas.microsoft.com/office/drawing/2014/main" id="{202C972E-0CCA-E69C-7480-206682268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53631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개체 103">
            <a:extLst>
              <a:ext uri="{FF2B5EF4-FFF2-40B4-BE49-F238E27FC236}">
                <a16:creationId xmlns:a16="http://schemas.microsoft.com/office/drawing/2014/main" id="{E6B7D6EF-EDD8-F937-67E5-EA5D534C68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157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9" imgW="850680" imgH="850680" progId="Photoshop.Image.24">
                  <p:embed/>
                </p:oleObj>
              </mc:Choice>
              <mc:Fallback>
                <p:oleObj name="Image" r:id="rId29" imgW="850680" imgH="850680" progId="Photoshop.Image.24">
                  <p:embed/>
                  <p:pic>
                    <p:nvPicPr>
                      <p:cNvPr id="104" name="개체 103">
                        <a:extLst>
                          <a:ext uri="{FF2B5EF4-FFF2-40B4-BE49-F238E27FC236}">
                            <a16:creationId xmlns:a16="http://schemas.microsoft.com/office/drawing/2014/main" id="{E6B7D6EF-EDD8-F937-67E5-EA5D534C68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798157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개체 104">
            <a:extLst>
              <a:ext uri="{FF2B5EF4-FFF2-40B4-BE49-F238E27FC236}">
                <a16:creationId xmlns:a16="http://schemas.microsoft.com/office/drawing/2014/main" id="{2B298876-8501-6367-A695-791BA834DF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1" imgW="850680" imgH="850680" progId="Photoshop.Image.24">
                  <p:embed/>
                </p:oleObj>
              </mc:Choice>
              <mc:Fallback>
                <p:oleObj name="Image" r:id="rId31" imgW="850680" imgH="850680" progId="Photoshop.Image.24">
                  <p:embed/>
                  <p:pic>
                    <p:nvPicPr>
                      <p:cNvPr id="105" name="개체 104">
                        <a:extLst>
                          <a:ext uri="{FF2B5EF4-FFF2-40B4-BE49-F238E27FC236}">
                            <a16:creationId xmlns:a16="http://schemas.microsoft.com/office/drawing/2014/main" id="{2B298876-8501-6367-A695-791BA834DF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284653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개체 105">
            <a:extLst>
              <a:ext uri="{FF2B5EF4-FFF2-40B4-BE49-F238E27FC236}">
                <a16:creationId xmlns:a16="http://schemas.microsoft.com/office/drawing/2014/main" id="{2D850425-2EA0-7B54-6D98-8D027EB490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572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3" imgW="850680" imgH="850680" progId="Photoshop.Image.24">
                  <p:embed/>
                </p:oleObj>
              </mc:Choice>
              <mc:Fallback>
                <p:oleObj name="Image" r:id="rId33" imgW="850680" imgH="850680" progId="Photoshop.Image.24">
                  <p:embed/>
                  <p:pic>
                    <p:nvPicPr>
                      <p:cNvPr id="106" name="개체 105">
                        <a:extLst>
                          <a:ext uri="{FF2B5EF4-FFF2-40B4-BE49-F238E27FC236}">
                            <a16:creationId xmlns:a16="http://schemas.microsoft.com/office/drawing/2014/main" id="{2D850425-2EA0-7B54-6D98-8D027EB49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68572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개체 106">
            <a:extLst>
              <a:ext uri="{FF2B5EF4-FFF2-40B4-BE49-F238E27FC236}">
                <a16:creationId xmlns:a16="http://schemas.microsoft.com/office/drawing/2014/main" id="{8683BC3D-C5D4-BCA8-168A-86DDB151C7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2865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5" imgW="850680" imgH="850680" progId="Photoshop.Image.24">
                  <p:embed/>
                </p:oleObj>
              </mc:Choice>
              <mc:Fallback>
                <p:oleObj name="Image" r:id="rId35" imgW="850680" imgH="850680" progId="Photoshop.Image.24">
                  <p:embed/>
                  <p:pic>
                    <p:nvPicPr>
                      <p:cNvPr id="107" name="개체 106">
                        <a:extLst>
                          <a:ext uri="{FF2B5EF4-FFF2-40B4-BE49-F238E27FC236}">
                            <a16:creationId xmlns:a16="http://schemas.microsoft.com/office/drawing/2014/main" id="{8683BC3D-C5D4-BCA8-168A-86DDB151C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342865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타원 109">
            <a:extLst>
              <a:ext uri="{FF2B5EF4-FFF2-40B4-BE49-F238E27FC236}">
                <a16:creationId xmlns:a16="http://schemas.microsoft.com/office/drawing/2014/main" id="{E27DE5D8-D8C8-A132-F521-A0FEF6E54800}"/>
              </a:ext>
            </a:extLst>
          </p:cNvPr>
          <p:cNvSpPr/>
          <p:nvPr/>
        </p:nvSpPr>
        <p:spPr>
          <a:xfrm>
            <a:off x="786128" y="3199639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5644B0-149F-830F-BFB5-016CA5EA48E7}"/>
              </a:ext>
            </a:extLst>
          </p:cNvPr>
          <p:cNvSpPr/>
          <p:nvPr/>
        </p:nvSpPr>
        <p:spPr>
          <a:xfrm>
            <a:off x="1280617" y="372541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5280A9B-E887-172C-B002-2A05ABFA37D1}"/>
              </a:ext>
            </a:extLst>
          </p:cNvPr>
          <p:cNvSpPr/>
          <p:nvPr/>
        </p:nvSpPr>
        <p:spPr>
          <a:xfrm>
            <a:off x="1810809" y="319330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4E11469-E5C2-7858-73E9-2D0237E32660}"/>
              </a:ext>
            </a:extLst>
          </p:cNvPr>
          <p:cNvSpPr/>
          <p:nvPr/>
        </p:nvSpPr>
        <p:spPr>
          <a:xfrm>
            <a:off x="2349334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8328F1B-6381-046A-B2D1-C3A7E16B2276}"/>
              </a:ext>
            </a:extLst>
          </p:cNvPr>
          <p:cNvSpPr/>
          <p:nvPr/>
        </p:nvSpPr>
        <p:spPr>
          <a:xfrm>
            <a:off x="770582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5" name="개체 114">
            <a:extLst>
              <a:ext uri="{FF2B5EF4-FFF2-40B4-BE49-F238E27FC236}">
                <a16:creationId xmlns:a16="http://schemas.microsoft.com/office/drawing/2014/main" id="{AA7F94ED-A583-F248-96D9-472606325E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8357" y="527650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7" imgW="850680" imgH="850680" progId="Photoshop.Image.24">
                  <p:embed/>
                </p:oleObj>
              </mc:Choice>
              <mc:Fallback>
                <p:oleObj name="Image" r:id="rId37" imgW="850680" imgH="850680" progId="Photoshop.Image.24">
                  <p:embed/>
                  <p:pic>
                    <p:nvPicPr>
                      <p:cNvPr id="115" name="개체 114">
                        <a:extLst>
                          <a:ext uri="{FF2B5EF4-FFF2-40B4-BE49-F238E27FC236}">
                            <a16:creationId xmlns:a16="http://schemas.microsoft.com/office/drawing/2014/main" id="{AA7F94ED-A583-F248-96D9-472606325E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808357" y="527650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개체 115">
            <a:extLst>
              <a:ext uri="{FF2B5EF4-FFF2-40B4-BE49-F238E27FC236}">
                <a16:creationId xmlns:a16="http://schemas.microsoft.com/office/drawing/2014/main" id="{B09E5EF6-F332-8050-624C-6EC67ADE8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9334" y="476538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9" imgW="850680" imgH="850680" progId="Photoshop.Image.24">
                  <p:embed/>
                </p:oleObj>
              </mc:Choice>
              <mc:Fallback>
                <p:oleObj name="Image" r:id="rId39" imgW="850680" imgH="850680" progId="Photoshop.Image.24">
                  <p:embed/>
                  <p:pic>
                    <p:nvPicPr>
                      <p:cNvPr id="116" name="개체 115">
                        <a:extLst>
                          <a:ext uri="{FF2B5EF4-FFF2-40B4-BE49-F238E27FC236}">
                            <a16:creationId xmlns:a16="http://schemas.microsoft.com/office/drawing/2014/main" id="{B09E5EF6-F332-8050-624C-6EC67ADE85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349334" y="476538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개체 116">
            <a:extLst>
              <a:ext uri="{FF2B5EF4-FFF2-40B4-BE49-F238E27FC236}">
                <a16:creationId xmlns:a16="http://schemas.microsoft.com/office/drawing/2014/main" id="{FC5B4CAC-A691-CEB1-BA94-173518BB6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138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1" imgW="850680" imgH="850680" progId="Photoshop.Image.24">
                  <p:embed/>
                </p:oleObj>
              </mc:Choice>
              <mc:Fallback>
                <p:oleObj name="Image" r:id="rId41" imgW="850680" imgH="850680" progId="Photoshop.Image.24">
                  <p:embed/>
                  <p:pic>
                    <p:nvPicPr>
                      <p:cNvPr id="117" name="개체 116">
                        <a:extLst>
                          <a:ext uri="{FF2B5EF4-FFF2-40B4-BE49-F238E27FC236}">
                            <a16:creationId xmlns:a16="http://schemas.microsoft.com/office/drawing/2014/main" id="{FC5B4CAC-A691-CEB1-BA94-173518BB6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765138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개체 117">
            <a:extLst>
              <a:ext uri="{FF2B5EF4-FFF2-40B4-BE49-F238E27FC236}">
                <a16:creationId xmlns:a16="http://schemas.microsoft.com/office/drawing/2014/main" id="{F6A8FBE0-53EC-6C38-BDC9-D2CE0BDAE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3" imgW="850680" imgH="850680" progId="Photoshop.Image.24">
                  <p:embed/>
                </p:oleObj>
              </mc:Choice>
              <mc:Fallback>
                <p:oleObj name="Image" r:id="rId43" imgW="850680" imgH="850680" progId="Photoshop.Image.24">
                  <p:embed/>
                  <p:pic>
                    <p:nvPicPr>
                      <p:cNvPr id="118" name="개체 117">
                        <a:extLst>
                          <a:ext uri="{FF2B5EF4-FFF2-40B4-BE49-F238E27FC236}">
                            <a16:creationId xmlns:a16="http://schemas.microsoft.com/office/drawing/2014/main" id="{F6A8FBE0-53EC-6C38-BDC9-D2CE0BDAE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67882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개체 118">
            <a:extLst>
              <a:ext uri="{FF2B5EF4-FFF2-40B4-BE49-F238E27FC236}">
                <a16:creationId xmlns:a16="http://schemas.microsoft.com/office/drawing/2014/main" id="{850A03F9-C10E-4F2B-7A96-2FCCC31A54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527879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5" imgW="850680" imgH="850680" progId="Photoshop.Image.24">
                  <p:embed/>
                </p:oleObj>
              </mc:Choice>
              <mc:Fallback>
                <p:oleObj name="Image" r:id="rId45" imgW="850680" imgH="850680" progId="Photoshop.Image.24">
                  <p:embed/>
                  <p:pic>
                    <p:nvPicPr>
                      <p:cNvPr id="119" name="개체 118">
                        <a:extLst>
                          <a:ext uri="{FF2B5EF4-FFF2-40B4-BE49-F238E27FC236}">
                            <a16:creationId xmlns:a16="http://schemas.microsoft.com/office/drawing/2014/main" id="{850A03F9-C10E-4F2B-7A96-2FCCC31A5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345314" y="527879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개체 119">
            <a:extLst>
              <a:ext uri="{FF2B5EF4-FFF2-40B4-BE49-F238E27FC236}">
                <a16:creationId xmlns:a16="http://schemas.microsoft.com/office/drawing/2014/main" id="{3318538C-7862-1325-C68E-3C00AB412E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75337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7" imgW="850680" imgH="850680" progId="Photoshop.Image.24">
                  <p:embed/>
                </p:oleObj>
              </mc:Choice>
              <mc:Fallback>
                <p:oleObj name="Image" r:id="rId47" imgW="850680" imgH="850680" progId="Photoshop.Image.24">
                  <p:embed/>
                  <p:pic>
                    <p:nvPicPr>
                      <p:cNvPr id="120" name="개체 119">
                        <a:extLst>
                          <a:ext uri="{FF2B5EF4-FFF2-40B4-BE49-F238E27FC236}">
                            <a16:creationId xmlns:a16="http://schemas.microsoft.com/office/drawing/2014/main" id="{3318538C-7862-1325-C68E-3C00AB412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766562" y="475337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개체 120">
            <a:extLst>
              <a:ext uri="{FF2B5EF4-FFF2-40B4-BE49-F238E27FC236}">
                <a16:creationId xmlns:a16="http://schemas.microsoft.com/office/drawing/2014/main" id="{9A309545-D44F-7222-2F92-270F4E6198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763361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9" imgW="850680" imgH="850680" progId="Photoshop.Image.24">
                  <p:embed/>
                </p:oleObj>
              </mc:Choice>
              <mc:Fallback>
                <p:oleObj name="Image" r:id="rId49" imgW="850680" imgH="850680" progId="Photoshop.Image.24">
                  <p:embed/>
                  <p:pic>
                    <p:nvPicPr>
                      <p:cNvPr id="121" name="개체 120">
                        <a:extLst>
                          <a:ext uri="{FF2B5EF4-FFF2-40B4-BE49-F238E27FC236}">
                            <a16:creationId xmlns:a16="http://schemas.microsoft.com/office/drawing/2014/main" id="{9A309545-D44F-7222-2F92-270F4E6198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806789" y="4763361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개체 121">
            <a:extLst>
              <a:ext uri="{FF2B5EF4-FFF2-40B4-BE49-F238E27FC236}">
                <a16:creationId xmlns:a16="http://schemas.microsoft.com/office/drawing/2014/main" id="{483EBC40-0FBD-040D-F2BB-6FFCBC9EE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322" y="527054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1" imgW="850680" imgH="850680" progId="Photoshop.Image.24">
                  <p:embed/>
                </p:oleObj>
              </mc:Choice>
              <mc:Fallback>
                <p:oleObj name="Image" r:id="rId51" imgW="850680" imgH="850680" progId="Photoshop.Image.24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483EBC40-0FBD-040D-F2BB-6FFCBC9EE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301322" y="527054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개체 122">
            <a:extLst>
              <a:ext uri="{FF2B5EF4-FFF2-40B4-BE49-F238E27FC236}">
                <a16:creationId xmlns:a16="http://schemas.microsoft.com/office/drawing/2014/main" id="{C8A01AD2-9565-2DC5-D4CE-AB8446DA56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75341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3" imgW="850680" imgH="850680" progId="Photoshop.Image.24">
                  <p:embed/>
                </p:oleObj>
              </mc:Choice>
              <mc:Fallback>
                <p:oleObj name="Image" r:id="rId53" imgW="850680" imgH="850680" progId="Photoshop.Image.24">
                  <p:embed/>
                  <p:pic>
                    <p:nvPicPr>
                      <p:cNvPr id="123" name="개체 122">
                        <a:extLst>
                          <a:ext uri="{FF2B5EF4-FFF2-40B4-BE49-F238E27FC236}">
                            <a16:creationId xmlns:a16="http://schemas.microsoft.com/office/drawing/2014/main" id="{C8A01AD2-9565-2DC5-D4CE-AB8446DA5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283020" y="475341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개체 123">
            <a:extLst>
              <a:ext uri="{FF2B5EF4-FFF2-40B4-BE49-F238E27FC236}">
                <a16:creationId xmlns:a16="http://schemas.microsoft.com/office/drawing/2014/main" id="{AB2AAE37-450C-4520-5286-D70D2B6962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47438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5" imgW="850680" imgH="850680" progId="Photoshop.Image.24">
                  <p:embed/>
                </p:oleObj>
              </mc:Choice>
              <mc:Fallback>
                <p:oleObj name="Image" r:id="rId55" imgW="850680" imgH="850680" progId="Photoshop.Image.24">
                  <p:embed/>
                  <p:pic>
                    <p:nvPicPr>
                      <p:cNvPr id="124" name="개체 123">
                        <a:extLst>
                          <a:ext uri="{FF2B5EF4-FFF2-40B4-BE49-F238E27FC236}">
                            <a16:creationId xmlns:a16="http://schemas.microsoft.com/office/drawing/2014/main" id="{AB2AAE37-450C-4520-5286-D70D2B696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267882" y="47438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개체 124">
            <a:extLst>
              <a:ext uri="{FF2B5EF4-FFF2-40B4-BE49-F238E27FC236}">
                <a16:creationId xmlns:a16="http://schemas.microsoft.com/office/drawing/2014/main" id="{ED569F20-1E49-0005-0814-79D5076A9F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42332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7" imgW="850680" imgH="850680" progId="Photoshop.Image.24">
                  <p:embed/>
                </p:oleObj>
              </mc:Choice>
              <mc:Fallback>
                <p:oleObj name="Image" r:id="rId57" imgW="850680" imgH="850680" progId="Photoshop.Image.24">
                  <p:embed/>
                  <p:pic>
                    <p:nvPicPr>
                      <p:cNvPr id="125" name="개체 124">
                        <a:extLst>
                          <a:ext uri="{FF2B5EF4-FFF2-40B4-BE49-F238E27FC236}">
                            <a16:creationId xmlns:a16="http://schemas.microsoft.com/office/drawing/2014/main" id="{ED569F20-1E49-0005-0814-79D5076A9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3631" y="42332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개체 125">
            <a:extLst>
              <a:ext uri="{FF2B5EF4-FFF2-40B4-BE49-F238E27FC236}">
                <a16:creationId xmlns:a16="http://schemas.microsoft.com/office/drawing/2014/main" id="{19DF9C45-0195-1626-79FB-2EF7E7CCC3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22711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9" imgW="850680" imgH="850680" progId="Photoshop.Image.24">
                  <p:embed/>
                </p:oleObj>
              </mc:Choice>
              <mc:Fallback>
                <p:oleObj name="Image" r:id="rId59" imgW="850680" imgH="850680" progId="Photoshop.Image.24">
                  <p:embed/>
                  <p:pic>
                    <p:nvPicPr>
                      <p:cNvPr id="126" name="개체 125">
                        <a:extLst>
                          <a:ext uri="{FF2B5EF4-FFF2-40B4-BE49-F238E27FC236}">
                            <a16:creationId xmlns:a16="http://schemas.microsoft.com/office/drawing/2014/main" id="{19DF9C45-0195-1626-79FB-2EF7E7CCC3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766562" y="422711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개체 126">
            <a:extLst>
              <a:ext uri="{FF2B5EF4-FFF2-40B4-BE49-F238E27FC236}">
                <a16:creationId xmlns:a16="http://schemas.microsoft.com/office/drawing/2014/main" id="{39AE0578-EAAA-3D15-1960-035265E912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22283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1" imgW="850680" imgH="850680" progId="Photoshop.Image.24">
                  <p:embed/>
                </p:oleObj>
              </mc:Choice>
              <mc:Fallback>
                <p:oleObj name="Image" r:id="rId61" imgW="850680" imgH="850680" progId="Photoshop.Image.24">
                  <p:embed/>
                  <p:pic>
                    <p:nvPicPr>
                      <p:cNvPr id="127" name="개체 126">
                        <a:extLst>
                          <a:ext uri="{FF2B5EF4-FFF2-40B4-BE49-F238E27FC236}">
                            <a16:creationId xmlns:a16="http://schemas.microsoft.com/office/drawing/2014/main" id="{39AE0578-EAAA-3D15-1960-035265E912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1283020" y="422283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개체 127">
            <a:extLst>
              <a:ext uri="{FF2B5EF4-FFF2-40B4-BE49-F238E27FC236}">
                <a16:creationId xmlns:a16="http://schemas.microsoft.com/office/drawing/2014/main" id="{910D7C09-071D-1700-7840-80F9F1BC5C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4238826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3" imgW="850680" imgH="850680" progId="Photoshop.Image.24">
                  <p:embed/>
                </p:oleObj>
              </mc:Choice>
              <mc:Fallback>
                <p:oleObj name="Image" r:id="rId63" imgW="850680" imgH="850680" progId="Photoshop.Image.24">
                  <p:embed/>
                  <p:pic>
                    <p:nvPicPr>
                      <p:cNvPr id="128" name="개체 127">
                        <a:extLst>
                          <a:ext uri="{FF2B5EF4-FFF2-40B4-BE49-F238E27FC236}">
                            <a16:creationId xmlns:a16="http://schemas.microsoft.com/office/drawing/2014/main" id="{910D7C09-071D-1700-7840-80F9F1BC5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345314" y="4238826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개체 128">
            <a:extLst>
              <a:ext uri="{FF2B5EF4-FFF2-40B4-BE49-F238E27FC236}">
                <a16:creationId xmlns:a16="http://schemas.microsoft.com/office/drawing/2014/main" id="{23C13794-706C-BC43-576A-D398B94BB1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23204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5" imgW="850680" imgH="850680" progId="Photoshop.Image.24">
                  <p:embed/>
                </p:oleObj>
              </mc:Choice>
              <mc:Fallback>
                <p:oleObj name="Image" r:id="rId65" imgW="850680" imgH="850680" progId="Photoshop.Image.24">
                  <p:embed/>
                  <p:pic>
                    <p:nvPicPr>
                      <p:cNvPr id="129" name="개체 128">
                        <a:extLst>
                          <a:ext uri="{FF2B5EF4-FFF2-40B4-BE49-F238E27FC236}">
                            <a16:creationId xmlns:a16="http://schemas.microsoft.com/office/drawing/2014/main" id="{23C13794-706C-BC43-576A-D398B94B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806789" y="423204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49BC28E-3AA3-98F8-203D-F831E912E783}"/>
              </a:ext>
            </a:extLst>
          </p:cNvPr>
          <p:cNvSpPr/>
          <p:nvPr/>
        </p:nvSpPr>
        <p:spPr>
          <a:xfrm>
            <a:off x="172061" y="2387048"/>
            <a:ext cx="2719477" cy="2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보유배지</a:t>
            </a: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50/100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483BA67-D6DB-1F07-6628-AE7132C70D42}"/>
              </a:ext>
            </a:extLst>
          </p:cNvPr>
          <p:cNvSpPr/>
          <p:nvPr/>
        </p:nvSpPr>
        <p:spPr>
          <a:xfrm>
            <a:off x="1280616" y="475367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5500D41D-B2B6-0B5C-970F-E2D87914DAFD}"/>
              </a:ext>
            </a:extLst>
          </p:cNvPr>
          <p:cNvSpPr/>
          <p:nvPr/>
        </p:nvSpPr>
        <p:spPr>
          <a:xfrm>
            <a:off x="1810808" y="422156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15AC9C44-A368-8DB3-A7B2-58CF315D0829}"/>
              </a:ext>
            </a:extLst>
          </p:cNvPr>
          <p:cNvSpPr/>
          <p:nvPr/>
        </p:nvSpPr>
        <p:spPr>
          <a:xfrm>
            <a:off x="239189" y="423113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FD9C77B-7918-41BC-B063-08C8985F0AFD}"/>
              </a:ext>
            </a:extLst>
          </p:cNvPr>
          <p:cNvSpPr/>
          <p:nvPr/>
        </p:nvSpPr>
        <p:spPr>
          <a:xfrm>
            <a:off x="767148" y="5280805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46D5E5B-C4D6-4350-BDFB-F52A16DC52DC}"/>
              </a:ext>
            </a:extLst>
          </p:cNvPr>
          <p:cNvSpPr/>
          <p:nvPr/>
        </p:nvSpPr>
        <p:spPr>
          <a:xfrm>
            <a:off x="808624" y="82243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9757AB8-1422-9596-7189-D440C752B39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1027161" y="1040972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1D4D6B5-A412-BE17-3330-96168EE3DE8A}"/>
              </a:ext>
            </a:extLst>
          </p:cNvPr>
          <p:cNvSpPr/>
          <p:nvPr/>
        </p:nvSpPr>
        <p:spPr>
          <a:xfrm>
            <a:off x="433288" y="124284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D34319B-FA11-9DE3-498B-2447F028E456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651825" y="1461383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89B51544-8020-2EE5-1F10-E1551D4F051F}"/>
              </a:ext>
            </a:extLst>
          </p:cNvPr>
          <p:cNvSpPr/>
          <p:nvPr/>
        </p:nvSpPr>
        <p:spPr>
          <a:xfrm>
            <a:off x="36252" y="191210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83E6170-3ED2-E66B-B41C-741453775F81}"/>
              </a:ext>
            </a:extLst>
          </p:cNvPr>
          <p:cNvCxnSpPr>
            <a:cxnSpLocks/>
            <a:stCxn id="9" idx="5"/>
          </p:cNvCxnSpPr>
          <p:nvPr/>
        </p:nvCxnSpPr>
        <p:spPr>
          <a:xfrm>
            <a:off x="254789" y="2130645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57">
            <a:extLst>
              <a:ext uri="{FF2B5EF4-FFF2-40B4-BE49-F238E27FC236}">
                <a16:creationId xmlns:a16="http://schemas.microsoft.com/office/drawing/2014/main" id="{01D564E9-9C75-6C22-C859-EE7D6A522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651523"/>
              </p:ext>
            </p:extLst>
          </p:nvPr>
        </p:nvGraphicFramePr>
        <p:xfrm>
          <a:off x="7198795" y="2212681"/>
          <a:ext cx="4891605" cy="2501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배지도감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타이틀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배지도감 타이틀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 또는 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장착된 배지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장착된 아이콘 및 슬롯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장착 해제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분류탭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킹덤프렌즈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캐릭터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배지로 구분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캐릭터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배지는 더 크고 차별화 되도록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일반배지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목록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일반 배지목록 및 수량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최대수량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 영역 초과시 스크롤을 통해 추가 열람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획득 여부 및 획득 방법 팝업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903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캐릭터배지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목록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프렌즈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킹덤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캐릭터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및 수량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최대수량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디자인이 부각되도록 큰 사이즈로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454283"/>
                  </a:ext>
                </a:extLst>
              </a:tr>
            </a:tbl>
          </a:graphicData>
        </a:graphic>
      </p:graphicFrame>
      <p:pic>
        <p:nvPicPr>
          <p:cNvPr id="21" name="그림 20">
            <a:extLst>
              <a:ext uri="{FF2B5EF4-FFF2-40B4-BE49-F238E27FC236}">
                <a16:creationId xmlns:a16="http://schemas.microsoft.com/office/drawing/2014/main" id="{AE6034B5-EFFA-5092-0418-39E1C6FBED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651" y="743825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8863DF8-07F1-98AC-C623-FEC733698A4C}"/>
              </a:ext>
            </a:extLst>
          </p:cNvPr>
          <p:cNvSpPr/>
          <p:nvPr/>
        </p:nvSpPr>
        <p:spPr>
          <a:xfrm>
            <a:off x="2988385" y="1122112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13B2B1-0E43-AA5A-0AFA-55E4DED96E60}"/>
              </a:ext>
            </a:extLst>
          </p:cNvPr>
          <p:cNvSpPr/>
          <p:nvPr/>
        </p:nvSpPr>
        <p:spPr>
          <a:xfrm>
            <a:off x="2986972" y="1062569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배지도감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AD5ED2E-1D1D-EA30-21C8-011B2A5ED049}"/>
              </a:ext>
            </a:extLst>
          </p:cNvPr>
          <p:cNvSpPr/>
          <p:nvPr/>
        </p:nvSpPr>
        <p:spPr>
          <a:xfrm>
            <a:off x="3072559" y="1490585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9E74D49-B797-158B-D70F-FDAE80D7DC31}"/>
              </a:ext>
            </a:extLst>
          </p:cNvPr>
          <p:cNvSpPr/>
          <p:nvPr/>
        </p:nvSpPr>
        <p:spPr>
          <a:xfrm>
            <a:off x="3587500" y="1490585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AB53DA7-2F39-6C5C-6E2C-76A1A1100E6D}"/>
              </a:ext>
            </a:extLst>
          </p:cNvPr>
          <p:cNvSpPr/>
          <p:nvPr/>
        </p:nvSpPr>
        <p:spPr>
          <a:xfrm>
            <a:off x="4617381" y="1490585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0EEE8B43-764E-A5FD-E674-44A8230EA986}"/>
              </a:ext>
            </a:extLst>
          </p:cNvPr>
          <p:cNvSpPr/>
          <p:nvPr/>
        </p:nvSpPr>
        <p:spPr>
          <a:xfrm>
            <a:off x="5132322" y="1490585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0FACB31-9FCA-95D7-035F-9DBAD090CDBC}"/>
              </a:ext>
            </a:extLst>
          </p:cNvPr>
          <p:cNvSpPr/>
          <p:nvPr/>
        </p:nvSpPr>
        <p:spPr>
          <a:xfrm>
            <a:off x="4583383" y="1613140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0B21861-7286-71D8-F64E-143A2B11B0C4}"/>
              </a:ext>
            </a:extLst>
          </p:cNvPr>
          <p:cNvSpPr/>
          <p:nvPr/>
        </p:nvSpPr>
        <p:spPr>
          <a:xfrm>
            <a:off x="5104094" y="1613140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ABA59C2D-2290-89F9-671F-97EF9ED21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2613" y="1487728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D794B377-F37E-F7B8-337D-5183023A6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56090" y="1421875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mkkan\Downloads\4x\자산 3@4x.png">
            <a:extLst>
              <a:ext uri="{FF2B5EF4-FFF2-40B4-BE49-F238E27FC236}">
                <a16:creationId xmlns:a16="http://schemas.microsoft.com/office/drawing/2014/main" id="{6D306106-9088-AC6C-A06D-B9691F45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189" y="1496035"/>
            <a:ext cx="461888" cy="461888"/>
          </a:xfrm>
          <a:prstGeom prst="rect">
            <a:avLst/>
          </a:prstGeom>
          <a:noFill/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48C5E9BC-7617-6FA4-E53C-E253A83FA21C}"/>
              </a:ext>
            </a:extLst>
          </p:cNvPr>
          <p:cNvGrpSpPr/>
          <p:nvPr/>
        </p:nvGrpSpPr>
        <p:grpSpPr>
          <a:xfrm>
            <a:off x="3127995" y="1954550"/>
            <a:ext cx="363190" cy="122153"/>
            <a:chOff x="317849" y="1957485"/>
            <a:chExt cx="363190" cy="122153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F7B67BDD-6EF5-0CD6-A3D2-1FA2778707BB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282E2AB-021C-6B6E-5001-BC3250C68402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A115890-1DF9-B896-75E3-506B085749BC}"/>
              </a:ext>
            </a:extLst>
          </p:cNvPr>
          <p:cNvGrpSpPr/>
          <p:nvPr/>
        </p:nvGrpSpPr>
        <p:grpSpPr>
          <a:xfrm>
            <a:off x="3629303" y="1954549"/>
            <a:ext cx="363190" cy="122153"/>
            <a:chOff x="317849" y="1957485"/>
            <a:chExt cx="363190" cy="122153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9979E17-9DE2-148B-153C-E5A58E47AD0E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8EE6F84-7025-A71D-3382-4ACE8FDF9427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DDF32F6-A5A9-D121-3302-264113763DFD}"/>
              </a:ext>
            </a:extLst>
          </p:cNvPr>
          <p:cNvGrpSpPr/>
          <p:nvPr/>
        </p:nvGrpSpPr>
        <p:grpSpPr>
          <a:xfrm>
            <a:off x="4134815" y="1957748"/>
            <a:ext cx="363190" cy="122153"/>
            <a:chOff x="317849" y="1957485"/>
            <a:chExt cx="363190" cy="122153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3521555C-966D-FFB2-14F8-6C8F52A86169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B9EE0835-5954-71E1-DD48-152240E64EF2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938F59E-B94A-A162-E38F-778A3923DF6E}"/>
              </a:ext>
            </a:extLst>
          </p:cNvPr>
          <p:cNvSpPr/>
          <p:nvPr/>
        </p:nvSpPr>
        <p:spPr>
          <a:xfrm>
            <a:off x="2986970" y="2140062"/>
            <a:ext cx="1339392" cy="2416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A20EA1F-0757-9237-281C-C22E5D968831}"/>
              </a:ext>
            </a:extLst>
          </p:cNvPr>
          <p:cNvSpPr/>
          <p:nvPr/>
        </p:nvSpPr>
        <p:spPr>
          <a:xfrm>
            <a:off x="4347303" y="2140062"/>
            <a:ext cx="1339392" cy="24168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캐릭터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2B0AC75-7C80-3F2B-5289-C2AF88F8549B}"/>
              </a:ext>
            </a:extLst>
          </p:cNvPr>
          <p:cNvSpPr/>
          <p:nvPr/>
        </p:nvSpPr>
        <p:spPr>
          <a:xfrm>
            <a:off x="2995261" y="2400424"/>
            <a:ext cx="2719477" cy="2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보유배지</a:t>
            </a: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2/20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53" name="Picture 2" descr="C:\Users\mkkan\Downloads\4x\자산 3@4x.png">
            <a:extLst>
              <a:ext uri="{FF2B5EF4-FFF2-40B4-BE49-F238E27FC236}">
                <a16:creationId xmlns:a16="http://schemas.microsoft.com/office/drawing/2014/main" id="{D5B86158-3960-9665-A6F4-25FDA4B46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246" y="2756001"/>
            <a:ext cx="937836" cy="937836"/>
          </a:xfrm>
          <a:prstGeom prst="rect">
            <a:avLst/>
          </a:prstGeom>
          <a:noFill/>
        </p:spPr>
      </p:pic>
      <p:pic>
        <p:nvPicPr>
          <p:cNvPr id="54" name="Picture 3" descr="C:\Users\mkkan\Downloads\4x\자산 4@4x.png">
            <a:extLst>
              <a:ext uri="{FF2B5EF4-FFF2-40B4-BE49-F238E27FC236}">
                <a16:creationId xmlns:a16="http://schemas.microsoft.com/office/drawing/2014/main" id="{3FAE9C09-A725-66AA-D1F1-AF7070670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877" y="2735886"/>
            <a:ext cx="895887" cy="965182"/>
          </a:xfrm>
          <a:prstGeom prst="rect">
            <a:avLst/>
          </a:prstGeom>
          <a:noFill/>
        </p:spPr>
      </p:pic>
      <p:pic>
        <p:nvPicPr>
          <p:cNvPr id="56" name="Picture 4" descr="C:\Users\mkkan\Downloads\4x\자산 5@4x.png">
            <a:extLst>
              <a:ext uri="{FF2B5EF4-FFF2-40B4-BE49-F238E27FC236}">
                <a16:creationId xmlns:a16="http://schemas.microsoft.com/office/drawing/2014/main" id="{74A82D90-7748-8793-90E5-599E43C1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158" y="3853462"/>
            <a:ext cx="1035728" cy="1018561"/>
          </a:xfrm>
          <a:prstGeom prst="rect">
            <a:avLst/>
          </a:prstGeom>
          <a:noFill/>
        </p:spPr>
      </p:pic>
      <p:sp>
        <p:nvSpPr>
          <p:cNvPr id="63" name="타원 62">
            <a:extLst>
              <a:ext uri="{FF2B5EF4-FFF2-40B4-BE49-F238E27FC236}">
                <a16:creationId xmlns:a16="http://schemas.microsoft.com/office/drawing/2014/main" id="{4A8C87BE-162C-675E-06B5-19EEB83C0D30}"/>
              </a:ext>
            </a:extLst>
          </p:cNvPr>
          <p:cNvSpPr/>
          <p:nvPr/>
        </p:nvSpPr>
        <p:spPr>
          <a:xfrm>
            <a:off x="3026273" y="278959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C7DE2599-13A0-54A1-A957-014CE81201C6}"/>
              </a:ext>
            </a:extLst>
          </p:cNvPr>
          <p:cNvCxnSpPr>
            <a:cxnSpLocks/>
            <a:stCxn id="63" idx="5"/>
          </p:cNvCxnSpPr>
          <p:nvPr/>
        </p:nvCxnSpPr>
        <p:spPr>
          <a:xfrm>
            <a:off x="3244810" y="300813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0DFC7F40-B44A-2E4F-077D-E1651AD005FB}"/>
              </a:ext>
            </a:extLst>
          </p:cNvPr>
          <p:cNvSpPr/>
          <p:nvPr/>
        </p:nvSpPr>
        <p:spPr>
          <a:xfrm>
            <a:off x="859620" y="243286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9061809B-75C0-B2DD-4E4F-C989B9A38C59}"/>
              </a:ext>
            </a:extLst>
          </p:cNvPr>
          <p:cNvCxnSpPr>
            <a:cxnSpLocks/>
            <a:stCxn id="70" idx="5"/>
          </p:cNvCxnSpPr>
          <p:nvPr/>
        </p:nvCxnSpPr>
        <p:spPr>
          <a:xfrm>
            <a:off x="1078157" y="2651398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CD0F7D72-F77F-79D0-F52F-D0119EEA1DF7}"/>
              </a:ext>
            </a:extLst>
          </p:cNvPr>
          <p:cNvGrpSpPr/>
          <p:nvPr/>
        </p:nvGrpSpPr>
        <p:grpSpPr>
          <a:xfrm>
            <a:off x="190256" y="2420050"/>
            <a:ext cx="223023" cy="223034"/>
            <a:chOff x="7788913" y="3829050"/>
            <a:chExt cx="1118870" cy="1118870"/>
          </a:xfrm>
        </p:grpSpPr>
        <p:sp>
          <p:nvSpPr>
            <p:cNvPr id="75" name="사각형: 둥근 모서리 262">
              <a:extLst>
                <a:ext uri="{FF2B5EF4-FFF2-40B4-BE49-F238E27FC236}">
                  <a16:creationId xmlns:a16="http://schemas.microsoft.com/office/drawing/2014/main" id="{94F0BB16-D5CB-CD8D-9C38-CB12C1C5788B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76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CF1DA5D9-CE61-F5E3-7A4F-74D782499F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9C3EFA7-E13E-F4A9-E1B0-D58790294AA5}"/>
              </a:ext>
            </a:extLst>
          </p:cNvPr>
          <p:cNvGrpSpPr/>
          <p:nvPr/>
        </p:nvGrpSpPr>
        <p:grpSpPr>
          <a:xfrm>
            <a:off x="3002825" y="2419178"/>
            <a:ext cx="223023" cy="223034"/>
            <a:chOff x="7788913" y="3829050"/>
            <a:chExt cx="1118870" cy="1118870"/>
          </a:xfrm>
        </p:grpSpPr>
        <p:sp>
          <p:nvSpPr>
            <p:cNvPr id="78" name="사각형: 둥근 모서리 262">
              <a:extLst>
                <a:ext uri="{FF2B5EF4-FFF2-40B4-BE49-F238E27FC236}">
                  <a16:creationId xmlns:a16="http://schemas.microsoft.com/office/drawing/2014/main" id="{9C2C15AA-B2FD-AA8D-84E7-ACE7BCFAB229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79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4C2E44C9-01DA-F548-E3C2-5F286907B4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374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1-1. </a:t>
            </a:r>
            <a:r>
              <a:rPr lang="ko-KR" altLang="en-US" sz="1100" b="1" dirty="0">
                <a:solidFill>
                  <a:schemeClr val="tx1"/>
                </a:solidFill>
              </a:rPr>
              <a:t>배지도감 타이틀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배지도감의 타이틀 텍스트 또는 이미지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퀘스트 및 도감 컨셉에 일관되게 제작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각 페이지별 타이틀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</a:rPr>
              <a:t>푸터</a:t>
            </a:r>
            <a:r>
              <a:rPr lang="ko-KR" altLang="en-US" sz="1100" dirty="0">
                <a:solidFill>
                  <a:schemeClr val="tx1"/>
                </a:solidFill>
              </a:rPr>
              <a:t> 정보는 서비스페이지 테이블에 정의하여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반영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추후 관리자 페이지에서 설정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5B5177-58F8-BCA4-F89F-9E0309C9F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88DF4-E5EE-AA71-4860-149620B1224E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35BC74-2714-51A2-AEFD-702D0A515966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배지도감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60F5BC3-98B9-8973-0540-7B6F9FAB0C9E}"/>
              </a:ext>
            </a:extLst>
          </p:cNvPr>
          <p:cNvSpPr/>
          <p:nvPr/>
        </p:nvSpPr>
        <p:spPr>
          <a:xfrm>
            <a:off x="257651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6EDD423-F5BD-E4E3-4BA4-D3EEA16F3BD2}"/>
              </a:ext>
            </a:extLst>
          </p:cNvPr>
          <p:cNvSpPr/>
          <p:nvPr/>
        </p:nvSpPr>
        <p:spPr>
          <a:xfrm>
            <a:off x="772592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FE3A6E-E9BC-F3E7-5E38-570A716A8F3F}"/>
              </a:ext>
            </a:extLst>
          </p:cNvPr>
          <p:cNvSpPr/>
          <p:nvPr/>
        </p:nvSpPr>
        <p:spPr>
          <a:xfrm>
            <a:off x="1802473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8C00AEA-789E-6EDF-FEE5-7306747E7159}"/>
              </a:ext>
            </a:extLst>
          </p:cNvPr>
          <p:cNvSpPr/>
          <p:nvPr/>
        </p:nvSpPr>
        <p:spPr>
          <a:xfrm>
            <a:off x="2317414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3EAEFF-1495-5AD3-2D94-933B4CCC4560}"/>
              </a:ext>
            </a:extLst>
          </p:cNvPr>
          <p:cNvSpPr/>
          <p:nvPr/>
        </p:nvSpPr>
        <p:spPr>
          <a:xfrm>
            <a:off x="1768475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B51690-9B0A-A9F3-95B5-8CCA17B95D98}"/>
              </a:ext>
            </a:extLst>
          </p:cNvPr>
          <p:cNvSpPr/>
          <p:nvPr/>
        </p:nvSpPr>
        <p:spPr>
          <a:xfrm>
            <a:off x="2289186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274C2A36-B737-D941-F1B4-B0D8B8EB6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705" y="1490663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A659062A-060C-C181-0D3E-E18C13AC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182" y="1424810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mkkan\Downloads\4x\자산 3@4x.png">
            <a:extLst>
              <a:ext uri="{FF2B5EF4-FFF2-40B4-BE49-F238E27FC236}">
                <a16:creationId xmlns:a16="http://schemas.microsoft.com/office/drawing/2014/main" id="{74E7EEA9-9CD6-0C23-E37E-0A171F91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1" y="1498970"/>
            <a:ext cx="461888" cy="461888"/>
          </a:xfrm>
          <a:prstGeom prst="rect">
            <a:avLst/>
          </a:prstGeom>
          <a:noFill/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7892768-8ADB-E41F-5E83-8C5EC85885C7}"/>
              </a:ext>
            </a:extLst>
          </p:cNvPr>
          <p:cNvGrpSpPr/>
          <p:nvPr/>
        </p:nvGrpSpPr>
        <p:grpSpPr>
          <a:xfrm>
            <a:off x="313087" y="1957485"/>
            <a:ext cx="363190" cy="122153"/>
            <a:chOff x="317849" y="1957485"/>
            <a:chExt cx="363190" cy="122153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EA421A1-AC4B-3E6B-3187-7634E6830738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BE0E5B1-DED6-872D-D65F-1FA86CECD3AE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96F5B4F-D7AE-110D-D838-25A780F2D20B}"/>
              </a:ext>
            </a:extLst>
          </p:cNvPr>
          <p:cNvGrpSpPr/>
          <p:nvPr/>
        </p:nvGrpSpPr>
        <p:grpSpPr>
          <a:xfrm>
            <a:off x="814395" y="1957484"/>
            <a:ext cx="363190" cy="122153"/>
            <a:chOff x="317849" y="1957485"/>
            <a:chExt cx="363190" cy="122153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A1025C43-2661-CBC3-E00F-8BA4A1339DB4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9EA601A3-AC0A-9914-9B4C-A7220232D2E2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5705AEE-62AB-B06A-774D-21C22275C925}"/>
              </a:ext>
            </a:extLst>
          </p:cNvPr>
          <p:cNvGrpSpPr/>
          <p:nvPr/>
        </p:nvGrpSpPr>
        <p:grpSpPr>
          <a:xfrm>
            <a:off x="1319907" y="1960683"/>
            <a:ext cx="363190" cy="122153"/>
            <a:chOff x="317849" y="1957485"/>
            <a:chExt cx="363190" cy="122153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3D9F1C49-F338-380E-8181-AE72A752FB71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3BB7783-D3ED-7803-118E-07471CB7798D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C9D41B2-5346-59CE-3263-9EACF5197B0D}"/>
              </a:ext>
            </a:extLst>
          </p:cNvPr>
          <p:cNvGrpSpPr/>
          <p:nvPr/>
        </p:nvGrpSpPr>
        <p:grpSpPr>
          <a:xfrm>
            <a:off x="172062" y="2142997"/>
            <a:ext cx="2699725" cy="241684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9B31C04-3FE0-BA79-B306-FB5B2F8CCFFE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일반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5634479-8D7A-6453-01C1-EE87F8773158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캐릭터</a:t>
              </a:r>
            </a:p>
          </p:txBody>
        </p:sp>
      </p:grpSp>
      <p:pic>
        <p:nvPicPr>
          <p:cNvPr id="88" name="Picture 2">
            <a:extLst>
              <a:ext uri="{FF2B5EF4-FFF2-40B4-BE49-F238E27FC236}">
                <a16:creationId xmlns:a16="http://schemas.microsoft.com/office/drawing/2014/main" id="{F7235543-A472-B845-C309-5393BC0C2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399" y="2668192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35944659-63D9-716C-CF92-B9DF997D3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716" y="2596875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2" name="개체 91">
            <a:extLst>
              <a:ext uri="{FF2B5EF4-FFF2-40B4-BE49-F238E27FC236}">
                <a16:creationId xmlns:a16="http://schemas.microsoft.com/office/drawing/2014/main" id="{A5583575-C5F1-8EEB-C740-8266CFA085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4668" y="2685855"/>
          <a:ext cx="433571" cy="433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850680" imgH="850680" progId="Photoshop.Image.24">
                  <p:embed/>
                </p:oleObj>
              </mc:Choice>
              <mc:Fallback>
                <p:oleObj name="Image" r:id="rId11" imgW="850680" imgH="850680" progId="Photoshop.Image.24">
                  <p:embed/>
                  <p:pic>
                    <p:nvPicPr>
                      <p:cNvPr id="92" name="개체 91">
                        <a:extLst>
                          <a:ext uri="{FF2B5EF4-FFF2-40B4-BE49-F238E27FC236}">
                            <a16:creationId xmlns:a16="http://schemas.microsoft.com/office/drawing/2014/main" id="{A5583575-C5F1-8EEB-C740-8266CFA085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94668" y="2685855"/>
                        <a:ext cx="433571" cy="433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개체 94">
            <a:extLst>
              <a:ext uri="{FF2B5EF4-FFF2-40B4-BE49-F238E27FC236}">
                <a16:creationId xmlns:a16="http://schemas.microsoft.com/office/drawing/2014/main" id="{4545EA9D-6D43-F41A-181B-B00D8BB5B4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342" y="2655920"/>
          <a:ext cx="453231" cy="453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850680" imgH="850680" progId="Photoshop.Image.24">
                  <p:embed/>
                </p:oleObj>
              </mc:Choice>
              <mc:Fallback>
                <p:oleObj name="Image" r:id="rId13" imgW="850680" imgH="850680" progId="Photoshop.Image.24">
                  <p:embed/>
                  <p:pic>
                    <p:nvPicPr>
                      <p:cNvPr id="95" name="개체 94">
                        <a:extLst>
                          <a:ext uri="{FF2B5EF4-FFF2-40B4-BE49-F238E27FC236}">
                            <a16:creationId xmlns:a16="http://schemas.microsoft.com/office/drawing/2014/main" id="{4545EA9D-6D43-F41A-181B-B00D8BB5B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8342" y="2655920"/>
                        <a:ext cx="453231" cy="453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타원 92">
            <a:extLst>
              <a:ext uri="{FF2B5EF4-FFF2-40B4-BE49-F238E27FC236}">
                <a16:creationId xmlns:a16="http://schemas.microsoft.com/office/drawing/2014/main" id="{01CC1322-8012-57AC-54B1-CD732808BCD4}"/>
              </a:ext>
            </a:extLst>
          </p:cNvPr>
          <p:cNvSpPr/>
          <p:nvPr/>
        </p:nvSpPr>
        <p:spPr>
          <a:xfrm>
            <a:off x="1802473" y="2660098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6" name="개체 95">
            <a:extLst>
              <a:ext uri="{FF2B5EF4-FFF2-40B4-BE49-F238E27FC236}">
                <a16:creationId xmlns:a16="http://schemas.microsoft.com/office/drawing/2014/main" id="{C0A4D9FB-5689-1BCF-2623-8E5C60468F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4950" y="2655920"/>
          <a:ext cx="474936" cy="474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850680" imgH="850680" progId="Photoshop.Image.24">
                  <p:embed/>
                </p:oleObj>
              </mc:Choice>
              <mc:Fallback>
                <p:oleObj name="Image" r:id="rId15" imgW="850680" imgH="850680" progId="Photoshop.Image.24">
                  <p:embed/>
                  <p:pic>
                    <p:nvPicPr>
                      <p:cNvPr id="96" name="개체 95">
                        <a:extLst>
                          <a:ext uri="{FF2B5EF4-FFF2-40B4-BE49-F238E27FC236}">
                            <a16:creationId xmlns:a16="http://schemas.microsoft.com/office/drawing/2014/main" id="{C0A4D9FB-5689-1BCF-2623-8E5C60468F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34950" y="2655920"/>
                        <a:ext cx="474936" cy="474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개체 96">
            <a:extLst>
              <a:ext uri="{FF2B5EF4-FFF2-40B4-BE49-F238E27FC236}">
                <a16:creationId xmlns:a16="http://schemas.microsoft.com/office/drawing/2014/main" id="{5C50B37C-A71E-5DCE-BC35-997159FE0E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59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7" imgW="850680" imgH="850680" progId="Photoshop.Image.24">
                  <p:embed/>
                </p:oleObj>
              </mc:Choice>
              <mc:Fallback>
                <p:oleObj name="Image" r:id="rId17" imgW="850680" imgH="850680" progId="Photoshop.Image.24">
                  <p:embed/>
                  <p:pic>
                    <p:nvPicPr>
                      <p:cNvPr id="97" name="개체 96">
                        <a:extLst>
                          <a:ext uri="{FF2B5EF4-FFF2-40B4-BE49-F238E27FC236}">
                            <a16:creationId xmlns:a16="http://schemas.microsoft.com/office/drawing/2014/main" id="{5C50B37C-A71E-5DCE-BC35-997159FE0E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259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B935C3A3-98D5-60FC-1532-F270EB02467E}"/>
              </a:ext>
            </a:extLst>
          </p:cNvPr>
          <p:cNvSpPr/>
          <p:nvPr/>
        </p:nvSpPr>
        <p:spPr>
          <a:xfrm>
            <a:off x="2342865" y="266300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9" name="개체 98">
            <a:extLst>
              <a:ext uri="{FF2B5EF4-FFF2-40B4-BE49-F238E27FC236}">
                <a16:creationId xmlns:a16="http://schemas.microsoft.com/office/drawing/2014/main" id="{380914EA-E2B6-A886-D0FD-5CE4840134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3734148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9" imgW="850680" imgH="850680" progId="Photoshop.Image.24">
                  <p:embed/>
                </p:oleObj>
              </mc:Choice>
              <mc:Fallback>
                <p:oleObj name="Image" r:id="rId19" imgW="850680" imgH="850680" progId="Photoshop.Image.24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380914EA-E2B6-A886-D0FD-5CE4840134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06789" y="3734148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개체 99">
            <a:extLst>
              <a:ext uri="{FF2B5EF4-FFF2-40B4-BE49-F238E27FC236}">
                <a16:creationId xmlns:a16="http://schemas.microsoft.com/office/drawing/2014/main" id="{BBD1F468-4B2A-EA75-FC4C-2970111B18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719597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1" imgW="850680" imgH="850680" progId="Photoshop.Image.24">
                  <p:embed/>
                </p:oleObj>
              </mc:Choice>
              <mc:Fallback>
                <p:oleObj name="Image" r:id="rId21" imgW="850680" imgH="850680" progId="Photoshop.Image.24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BBD1F468-4B2A-EA75-FC4C-2970111B1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84653" y="3719597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개체 100">
            <a:extLst>
              <a:ext uri="{FF2B5EF4-FFF2-40B4-BE49-F238E27FC236}">
                <a16:creationId xmlns:a16="http://schemas.microsoft.com/office/drawing/2014/main" id="{895F71C8-269D-F449-FD69-5390A92BCD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0855" y="37305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3" imgW="850680" imgH="850680" progId="Photoshop.Image.24">
                  <p:embed/>
                </p:oleObj>
              </mc:Choice>
              <mc:Fallback>
                <p:oleObj name="Image" r:id="rId23" imgW="850680" imgH="850680" progId="Photoshop.Image.24">
                  <p:embed/>
                  <p:pic>
                    <p:nvPicPr>
                      <p:cNvPr id="101" name="개체 100">
                        <a:extLst>
                          <a:ext uri="{FF2B5EF4-FFF2-40B4-BE49-F238E27FC236}">
                            <a16:creationId xmlns:a16="http://schemas.microsoft.com/office/drawing/2014/main" id="{895F71C8-269D-F449-FD69-5390A92BCD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340855" y="37305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개체 101">
            <a:extLst>
              <a:ext uri="{FF2B5EF4-FFF2-40B4-BE49-F238E27FC236}">
                <a16:creationId xmlns:a16="http://schemas.microsoft.com/office/drawing/2014/main" id="{5F7F2E9D-F00E-C748-C069-8078F757EF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850680" imgH="850680" progId="Photoshop.Image.24">
                  <p:embed/>
                </p:oleObj>
              </mc:Choice>
              <mc:Fallback>
                <p:oleObj name="Image" r:id="rId25" imgW="850680" imgH="850680" progId="Photoshop.Image.24">
                  <p:embed/>
                  <p:pic>
                    <p:nvPicPr>
                      <p:cNvPr id="102" name="개체 101">
                        <a:extLst>
                          <a:ext uri="{FF2B5EF4-FFF2-40B4-BE49-F238E27FC236}">
                            <a16:creationId xmlns:a16="http://schemas.microsoft.com/office/drawing/2014/main" id="{5F7F2E9D-F00E-C748-C069-8078F757E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6788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개체 102">
            <a:extLst>
              <a:ext uri="{FF2B5EF4-FFF2-40B4-BE49-F238E27FC236}">
                <a16:creationId xmlns:a16="http://schemas.microsoft.com/office/drawing/2014/main" id="{202C972E-0CCA-E69C-7480-206682268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7" imgW="850680" imgH="850680" progId="Photoshop.Image.24">
                  <p:embed/>
                </p:oleObj>
              </mc:Choice>
              <mc:Fallback>
                <p:oleObj name="Image" r:id="rId27" imgW="850680" imgH="850680" progId="Photoshop.Image.24">
                  <p:embed/>
                  <p:pic>
                    <p:nvPicPr>
                      <p:cNvPr id="103" name="개체 102">
                        <a:extLst>
                          <a:ext uri="{FF2B5EF4-FFF2-40B4-BE49-F238E27FC236}">
                            <a16:creationId xmlns:a16="http://schemas.microsoft.com/office/drawing/2014/main" id="{202C972E-0CCA-E69C-7480-206682268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53631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개체 103">
            <a:extLst>
              <a:ext uri="{FF2B5EF4-FFF2-40B4-BE49-F238E27FC236}">
                <a16:creationId xmlns:a16="http://schemas.microsoft.com/office/drawing/2014/main" id="{E6B7D6EF-EDD8-F937-67E5-EA5D534C68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157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9" imgW="850680" imgH="850680" progId="Photoshop.Image.24">
                  <p:embed/>
                </p:oleObj>
              </mc:Choice>
              <mc:Fallback>
                <p:oleObj name="Image" r:id="rId29" imgW="850680" imgH="850680" progId="Photoshop.Image.24">
                  <p:embed/>
                  <p:pic>
                    <p:nvPicPr>
                      <p:cNvPr id="104" name="개체 103">
                        <a:extLst>
                          <a:ext uri="{FF2B5EF4-FFF2-40B4-BE49-F238E27FC236}">
                            <a16:creationId xmlns:a16="http://schemas.microsoft.com/office/drawing/2014/main" id="{E6B7D6EF-EDD8-F937-67E5-EA5D534C68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798157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개체 104">
            <a:extLst>
              <a:ext uri="{FF2B5EF4-FFF2-40B4-BE49-F238E27FC236}">
                <a16:creationId xmlns:a16="http://schemas.microsoft.com/office/drawing/2014/main" id="{2B298876-8501-6367-A695-791BA834DF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1" imgW="850680" imgH="850680" progId="Photoshop.Image.24">
                  <p:embed/>
                </p:oleObj>
              </mc:Choice>
              <mc:Fallback>
                <p:oleObj name="Image" r:id="rId31" imgW="850680" imgH="850680" progId="Photoshop.Image.24">
                  <p:embed/>
                  <p:pic>
                    <p:nvPicPr>
                      <p:cNvPr id="105" name="개체 104">
                        <a:extLst>
                          <a:ext uri="{FF2B5EF4-FFF2-40B4-BE49-F238E27FC236}">
                            <a16:creationId xmlns:a16="http://schemas.microsoft.com/office/drawing/2014/main" id="{2B298876-8501-6367-A695-791BA834DF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284653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개체 105">
            <a:extLst>
              <a:ext uri="{FF2B5EF4-FFF2-40B4-BE49-F238E27FC236}">
                <a16:creationId xmlns:a16="http://schemas.microsoft.com/office/drawing/2014/main" id="{2D850425-2EA0-7B54-6D98-8D027EB490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572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3" imgW="850680" imgH="850680" progId="Photoshop.Image.24">
                  <p:embed/>
                </p:oleObj>
              </mc:Choice>
              <mc:Fallback>
                <p:oleObj name="Image" r:id="rId33" imgW="850680" imgH="850680" progId="Photoshop.Image.24">
                  <p:embed/>
                  <p:pic>
                    <p:nvPicPr>
                      <p:cNvPr id="106" name="개체 105">
                        <a:extLst>
                          <a:ext uri="{FF2B5EF4-FFF2-40B4-BE49-F238E27FC236}">
                            <a16:creationId xmlns:a16="http://schemas.microsoft.com/office/drawing/2014/main" id="{2D850425-2EA0-7B54-6D98-8D027EB49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68572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개체 106">
            <a:extLst>
              <a:ext uri="{FF2B5EF4-FFF2-40B4-BE49-F238E27FC236}">
                <a16:creationId xmlns:a16="http://schemas.microsoft.com/office/drawing/2014/main" id="{8683BC3D-C5D4-BCA8-168A-86DDB151C7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2865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5" imgW="850680" imgH="850680" progId="Photoshop.Image.24">
                  <p:embed/>
                </p:oleObj>
              </mc:Choice>
              <mc:Fallback>
                <p:oleObj name="Image" r:id="rId35" imgW="850680" imgH="850680" progId="Photoshop.Image.24">
                  <p:embed/>
                  <p:pic>
                    <p:nvPicPr>
                      <p:cNvPr id="107" name="개체 106">
                        <a:extLst>
                          <a:ext uri="{FF2B5EF4-FFF2-40B4-BE49-F238E27FC236}">
                            <a16:creationId xmlns:a16="http://schemas.microsoft.com/office/drawing/2014/main" id="{8683BC3D-C5D4-BCA8-168A-86DDB151C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342865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타원 109">
            <a:extLst>
              <a:ext uri="{FF2B5EF4-FFF2-40B4-BE49-F238E27FC236}">
                <a16:creationId xmlns:a16="http://schemas.microsoft.com/office/drawing/2014/main" id="{E27DE5D8-D8C8-A132-F521-A0FEF6E54800}"/>
              </a:ext>
            </a:extLst>
          </p:cNvPr>
          <p:cNvSpPr/>
          <p:nvPr/>
        </p:nvSpPr>
        <p:spPr>
          <a:xfrm>
            <a:off x="786128" y="3199639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5644B0-149F-830F-BFB5-016CA5EA48E7}"/>
              </a:ext>
            </a:extLst>
          </p:cNvPr>
          <p:cNvSpPr/>
          <p:nvPr/>
        </p:nvSpPr>
        <p:spPr>
          <a:xfrm>
            <a:off x="1280617" y="372541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5280A9B-E887-172C-B002-2A05ABFA37D1}"/>
              </a:ext>
            </a:extLst>
          </p:cNvPr>
          <p:cNvSpPr/>
          <p:nvPr/>
        </p:nvSpPr>
        <p:spPr>
          <a:xfrm>
            <a:off x="1810809" y="319330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4E11469-E5C2-7858-73E9-2D0237E32660}"/>
              </a:ext>
            </a:extLst>
          </p:cNvPr>
          <p:cNvSpPr/>
          <p:nvPr/>
        </p:nvSpPr>
        <p:spPr>
          <a:xfrm>
            <a:off x="2349334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8328F1B-6381-046A-B2D1-C3A7E16B2276}"/>
              </a:ext>
            </a:extLst>
          </p:cNvPr>
          <p:cNvSpPr/>
          <p:nvPr/>
        </p:nvSpPr>
        <p:spPr>
          <a:xfrm>
            <a:off x="770582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5" name="개체 114">
            <a:extLst>
              <a:ext uri="{FF2B5EF4-FFF2-40B4-BE49-F238E27FC236}">
                <a16:creationId xmlns:a16="http://schemas.microsoft.com/office/drawing/2014/main" id="{AA7F94ED-A583-F248-96D9-472606325E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8357" y="527650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7" imgW="850680" imgH="850680" progId="Photoshop.Image.24">
                  <p:embed/>
                </p:oleObj>
              </mc:Choice>
              <mc:Fallback>
                <p:oleObj name="Image" r:id="rId37" imgW="850680" imgH="850680" progId="Photoshop.Image.24">
                  <p:embed/>
                  <p:pic>
                    <p:nvPicPr>
                      <p:cNvPr id="115" name="개체 114">
                        <a:extLst>
                          <a:ext uri="{FF2B5EF4-FFF2-40B4-BE49-F238E27FC236}">
                            <a16:creationId xmlns:a16="http://schemas.microsoft.com/office/drawing/2014/main" id="{AA7F94ED-A583-F248-96D9-472606325E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808357" y="527650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개체 115">
            <a:extLst>
              <a:ext uri="{FF2B5EF4-FFF2-40B4-BE49-F238E27FC236}">
                <a16:creationId xmlns:a16="http://schemas.microsoft.com/office/drawing/2014/main" id="{B09E5EF6-F332-8050-624C-6EC67ADE8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9334" y="476538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9" imgW="850680" imgH="850680" progId="Photoshop.Image.24">
                  <p:embed/>
                </p:oleObj>
              </mc:Choice>
              <mc:Fallback>
                <p:oleObj name="Image" r:id="rId39" imgW="850680" imgH="850680" progId="Photoshop.Image.24">
                  <p:embed/>
                  <p:pic>
                    <p:nvPicPr>
                      <p:cNvPr id="116" name="개체 115">
                        <a:extLst>
                          <a:ext uri="{FF2B5EF4-FFF2-40B4-BE49-F238E27FC236}">
                            <a16:creationId xmlns:a16="http://schemas.microsoft.com/office/drawing/2014/main" id="{B09E5EF6-F332-8050-624C-6EC67ADE85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349334" y="476538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개체 116">
            <a:extLst>
              <a:ext uri="{FF2B5EF4-FFF2-40B4-BE49-F238E27FC236}">
                <a16:creationId xmlns:a16="http://schemas.microsoft.com/office/drawing/2014/main" id="{FC5B4CAC-A691-CEB1-BA94-173518BB6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138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1" imgW="850680" imgH="850680" progId="Photoshop.Image.24">
                  <p:embed/>
                </p:oleObj>
              </mc:Choice>
              <mc:Fallback>
                <p:oleObj name="Image" r:id="rId41" imgW="850680" imgH="850680" progId="Photoshop.Image.24">
                  <p:embed/>
                  <p:pic>
                    <p:nvPicPr>
                      <p:cNvPr id="117" name="개체 116">
                        <a:extLst>
                          <a:ext uri="{FF2B5EF4-FFF2-40B4-BE49-F238E27FC236}">
                            <a16:creationId xmlns:a16="http://schemas.microsoft.com/office/drawing/2014/main" id="{FC5B4CAC-A691-CEB1-BA94-173518BB6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765138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개체 117">
            <a:extLst>
              <a:ext uri="{FF2B5EF4-FFF2-40B4-BE49-F238E27FC236}">
                <a16:creationId xmlns:a16="http://schemas.microsoft.com/office/drawing/2014/main" id="{F6A8FBE0-53EC-6C38-BDC9-D2CE0BDAE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3" imgW="850680" imgH="850680" progId="Photoshop.Image.24">
                  <p:embed/>
                </p:oleObj>
              </mc:Choice>
              <mc:Fallback>
                <p:oleObj name="Image" r:id="rId43" imgW="850680" imgH="850680" progId="Photoshop.Image.24">
                  <p:embed/>
                  <p:pic>
                    <p:nvPicPr>
                      <p:cNvPr id="118" name="개체 117">
                        <a:extLst>
                          <a:ext uri="{FF2B5EF4-FFF2-40B4-BE49-F238E27FC236}">
                            <a16:creationId xmlns:a16="http://schemas.microsoft.com/office/drawing/2014/main" id="{F6A8FBE0-53EC-6C38-BDC9-D2CE0BDAE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67882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개체 118">
            <a:extLst>
              <a:ext uri="{FF2B5EF4-FFF2-40B4-BE49-F238E27FC236}">
                <a16:creationId xmlns:a16="http://schemas.microsoft.com/office/drawing/2014/main" id="{850A03F9-C10E-4F2B-7A96-2FCCC31A54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527879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5" imgW="850680" imgH="850680" progId="Photoshop.Image.24">
                  <p:embed/>
                </p:oleObj>
              </mc:Choice>
              <mc:Fallback>
                <p:oleObj name="Image" r:id="rId45" imgW="850680" imgH="850680" progId="Photoshop.Image.24">
                  <p:embed/>
                  <p:pic>
                    <p:nvPicPr>
                      <p:cNvPr id="119" name="개체 118">
                        <a:extLst>
                          <a:ext uri="{FF2B5EF4-FFF2-40B4-BE49-F238E27FC236}">
                            <a16:creationId xmlns:a16="http://schemas.microsoft.com/office/drawing/2014/main" id="{850A03F9-C10E-4F2B-7A96-2FCCC31A5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345314" y="527879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개체 119">
            <a:extLst>
              <a:ext uri="{FF2B5EF4-FFF2-40B4-BE49-F238E27FC236}">
                <a16:creationId xmlns:a16="http://schemas.microsoft.com/office/drawing/2014/main" id="{3318538C-7862-1325-C68E-3C00AB412E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75337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7" imgW="850680" imgH="850680" progId="Photoshop.Image.24">
                  <p:embed/>
                </p:oleObj>
              </mc:Choice>
              <mc:Fallback>
                <p:oleObj name="Image" r:id="rId47" imgW="850680" imgH="850680" progId="Photoshop.Image.24">
                  <p:embed/>
                  <p:pic>
                    <p:nvPicPr>
                      <p:cNvPr id="120" name="개체 119">
                        <a:extLst>
                          <a:ext uri="{FF2B5EF4-FFF2-40B4-BE49-F238E27FC236}">
                            <a16:creationId xmlns:a16="http://schemas.microsoft.com/office/drawing/2014/main" id="{3318538C-7862-1325-C68E-3C00AB412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766562" y="475337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개체 120">
            <a:extLst>
              <a:ext uri="{FF2B5EF4-FFF2-40B4-BE49-F238E27FC236}">
                <a16:creationId xmlns:a16="http://schemas.microsoft.com/office/drawing/2014/main" id="{9A309545-D44F-7222-2F92-270F4E6198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763361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9" imgW="850680" imgH="850680" progId="Photoshop.Image.24">
                  <p:embed/>
                </p:oleObj>
              </mc:Choice>
              <mc:Fallback>
                <p:oleObj name="Image" r:id="rId49" imgW="850680" imgH="850680" progId="Photoshop.Image.24">
                  <p:embed/>
                  <p:pic>
                    <p:nvPicPr>
                      <p:cNvPr id="121" name="개체 120">
                        <a:extLst>
                          <a:ext uri="{FF2B5EF4-FFF2-40B4-BE49-F238E27FC236}">
                            <a16:creationId xmlns:a16="http://schemas.microsoft.com/office/drawing/2014/main" id="{9A309545-D44F-7222-2F92-270F4E6198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806789" y="4763361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개체 121">
            <a:extLst>
              <a:ext uri="{FF2B5EF4-FFF2-40B4-BE49-F238E27FC236}">
                <a16:creationId xmlns:a16="http://schemas.microsoft.com/office/drawing/2014/main" id="{483EBC40-0FBD-040D-F2BB-6FFCBC9EE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322" y="527054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1" imgW="850680" imgH="850680" progId="Photoshop.Image.24">
                  <p:embed/>
                </p:oleObj>
              </mc:Choice>
              <mc:Fallback>
                <p:oleObj name="Image" r:id="rId51" imgW="850680" imgH="850680" progId="Photoshop.Image.24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483EBC40-0FBD-040D-F2BB-6FFCBC9EE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301322" y="527054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개체 122">
            <a:extLst>
              <a:ext uri="{FF2B5EF4-FFF2-40B4-BE49-F238E27FC236}">
                <a16:creationId xmlns:a16="http://schemas.microsoft.com/office/drawing/2014/main" id="{C8A01AD2-9565-2DC5-D4CE-AB8446DA56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75341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3" imgW="850680" imgH="850680" progId="Photoshop.Image.24">
                  <p:embed/>
                </p:oleObj>
              </mc:Choice>
              <mc:Fallback>
                <p:oleObj name="Image" r:id="rId53" imgW="850680" imgH="850680" progId="Photoshop.Image.24">
                  <p:embed/>
                  <p:pic>
                    <p:nvPicPr>
                      <p:cNvPr id="123" name="개체 122">
                        <a:extLst>
                          <a:ext uri="{FF2B5EF4-FFF2-40B4-BE49-F238E27FC236}">
                            <a16:creationId xmlns:a16="http://schemas.microsoft.com/office/drawing/2014/main" id="{C8A01AD2-9565-2DC5-D4CE-AB8446DA5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283020" y="475341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개체 123">
            <a:extLst>
              <a:ext uri="{FF2B5EF4-FFF2-40B4-BE49-F238E27FC236}">
                <a16:creationId xmlns:a16="http://schemas.microsoft.com/office/drawing/2014/main" id="{AB2AAE37-450C-4520-5286-D70D2B6962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47438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5" imgW="850680" imgH="850680" progId="Photoshop.Image.24">
                  <p:embed/>
                </p:oleObj>
              </mc:Choice>
              <mc:Fallback>
                <p:oleObj name="Image" r:id="rId55" imgW="850680" imgH="850680" progId="Photoshop.Image.24">
                  <p:embed/>
                  <p:pic>
                    <p:nvPicPr>
                      <p:cNvPr id="124" name="개체 123">
                        <a:extLst>
                          <a:ext uri="{FF2B5EF4-FFF2-40B4-BE49-F238E27FC236}">
                            <a16:creationId xmlns:a16="http://schemas.microsoft.com/office/drawing/2014/main" id="{AB2AAE37-450C-4520-5286-D70D2B696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267882" y="47438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개체 124">
            <a:extLst>
              <a:ext uri="{FF2B5EF4-FFF2-40B4-BE49-F238E27FC236}">
                <a16:creationId xmlns:a16="http://schemas.microsoft.com/office/drawing/2014/main" id="{ED569F20-1E49-0005-0814-79D5076A9F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42332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7" imgW="850680" imgH="850680" progId="Photoshop.Image.24">
                  <p:embed/>
                </p:oleObj>
              </mc:Choice>
              <mc:Fallback>
                <p:oleObj name="Image" r:id="rId57" imgW="850680" imgH="850680" progId="Photoshop.Image.24">
                  <p:embed/>
                  <p:pic>
                    <p:nvPicPr>
                      <p:cNvPr id="125" name="개체 124">
                        <a:extLst>
                          <a:ext uri="{FF2B5EF4-FFF2-40B4-BE49-F238E27FC236}">
                            <a16:creationId xmlns:a16="http://schemas.microsoft.com/office/drawing/2014/main" id="{ED569F20-1E49-0005-0814-79D5076A9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3631" y="42332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개체 125">
            <a:extLst>
              <a:ext uri="{FF2B5EF4-FFF2-40B4-BE49-F238E27FC236}">
                <a16:creationId xmlns:a16="http://schemas.microsoft.com/office/drawing/2014/main" id="{19DF9C45-0195-1626-79FB-2EF7E7CCC3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22711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9" imgW="850680" imgH="850680" progId="Photoshop.Image.24">
                  <p:embed/>
                </p:oleObj>
              </mc:Choice>
              <mc:Fallback>
                <p:oleObj name="Image" r:id="rId59" imgW="850680" imgH="850680" progId="Photoshop.Image.24">
                  <p:embed/>
                  <p:pic>
                    <p:nvPicPr>
                      <p:cNvPr id="126" name="개체 125">
                        <a:extLst>
                          <a:ext uri="{FF2B5EF4-FFF2-40B4-BE49-F238E27FC236}">
                            <a16:creationId xmlns:a16="http://schemas.microsoft.com/office/drawing/2014/main" id="{19DF9C45-0195-1626-79FB-2EF7E7CCC3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766562" y="422711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개체 126">
            <a:extLst>
              <a:ext uri="{FF2B5EF4-FFF2-40B4-BE49-F238E27FC236}">
                <a16:creationId xmlns:a16="http://schemas.microsoft.com/office/drawing/2014/main" id="{39AE0578-EAAA-3D15-1960-035265E912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22283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1" imgW="850680" imgH="850680" progId="Photoshop.Image.24">
                  <p:embed/>
                </p:oleObj>
              </mc:Choice>
              <mc:Fallback>
                <p:oleObj name="Image" r:id="rId61" imgW="850680" imgH="850680" progId="Photoshop.Image.24">
                  <p:embed/>
                  <p:pic>
                    <p:nvPicPr>
                      <p:cNvPr id="127" name="개체 126">
                        <a:extLst>
                          <a:ext uri="{FF2B5EF4-FFF2-40B4-BE49-F238E27FC236}">
                            <a16:creationId xmlns:a16="http://schemas.microsoft.com/office/drawing/2014/main" id="{39AE0578-EAAA-3D15-1960-035265E912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1283020" y="422283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개체 127">
            <a:extLst>
              <a:ext uri="{FF2B5EF4-FFF2-40B4-BE49-F238E27FC236}">
                <a16:creationId xmlns:a16="http://schemas.microsoft.com/office/drawing/2014/main" id="{910D7C09-071D-1700-7840-80F9F1BC5C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4238826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3" imgW="850680" imgH="850680" progId="Photoshop.Image.24">
                  <p:embed/>
                </p:oleObj>
              </mc:Choice>
              <mc:Fallback>
                <p:oleObj name="Image" r:id="rId63" imgW="850680" imgH="850680" progId="Photoshop.Image.24">
                  <p:embed/>
                  <p:pic>
                    <p:nvPicPr>
                      <p:cNvPr id="128" name="개체 127">
                        <a:extLst>
                          <a:ext uri="{FF2B5EF4-FFF2-40B4-BE49-F238E27FC236}">
                            <a16:creationId xmlns:a16="http://schemas.microsoft.com/office/drawing/2014/main" id="{910D7C09-071D-1700-7840-80F9F1BC5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345314" y="4238826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개체 128">
            <a:extLst>
              <a:ext uri="{FF2B5EF4-FFF2-40B4-BE49-F238E27FC236}">
                <a16:creationId xmlns:a16="http://schemas.microsoft.com/office/drawing/2014/main" id="{23C13794-706C-BC43-576A-D398B94BB1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23204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5" imgW="850680" imgH="850680" progId="Photoshop.Image.24">
                  <p:embed/>
                </p:oleObj>
              </mc:Choice>
              <mc:Fallback>
                <p:oleObj name="Image" r:id="rId65" imgW="850680" imgH="850680" progId="Photoshop.Image.24">
                  <p:embed/>
                  <p:pic>
                    <p:nvPicPr>
                      <p:cNvPr id="129" name="개체 128">
                        <a:extLst>
                          <a:ext uri="{FF2B5EF4-FFF2-40B4-BE49-F238E27FC236}">
                            <a16:creationId xmlns:a16="http://schemas.microsoft.com/office/drawing/2014/main" id="{23C13794-706C-BC43-576A-D398B94B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806789" y="423204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49BC28E-3AA3-98F8-203D-F831E912E783}"/>
              </a:ext>
            </a:extLst>
          </p:cNvPr>
          <p:cNvSpPr/>
          <p:nvPr/>
        </p:nvSpPr>
        <p:spPr>
          <a:xfrm>
            <a:off x="172061" y="2387048"/>
            <a:ext cx="2719477" cy="2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보유배지</a:t>
            </a: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50/100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483BA67-D6DB-1F07-6628-AE7132C70D42}"/>
              </a:ext>
            </a:extLst>
          </p:cNvPr>
          <p:cNvSpPr/>
          <p:nvPr/>
        </p:nvSpPr>
        <p:spPr>
          <a:xfrm>
            <a:off x="1280616" y="475367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5500D41D-B2B6-0B5C-970F-E2D87914DAFD}"/>
              </a:ext>
            </a:extLst>
          </p:cNvPr>
          <p:cNvSpPr/>
          <p:nvPr/>
        </p:nvSpPr>
        <p:spPr>
          <a:xfrm>
            <a:off x="1810808" y="422156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15AC9C44-A368-8DB3-A7B2-58CF315D0829}"/>
              </a:ext>
            </a:extLst>
          </p:cNvPr>
          <p:cNvSpPr/>
          <p:nvPr/>
        </p:nvSpPr>
        <p:spPr>
          <a:xfrm>
            <a:off x="239189" y="423113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FD9C77B-7918-41BC-B063-08C8985F0AFD}"/>
              </a:ext>
            </a:extLst>
          </p:cNvPr>
          <p:cNvSpPr/>
          <p:nvPr/>
        </p:nvSpPr>
        <p:spPr>
          <a:xfrm>
            <a:off x="767148" y="5280805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7289C7-34A9-DFC6-6EFD-9F34FE098878}"/>
              </a:ext>
            </a:extLst>
          </p:cNvPr>
          <p:cNvSpPr/>
          <p:nvPr/>
        </p:nvSpPr>
        <p:spPr>
          <a:xfrm>
            <a:off x="166644" y="746760"/>
            <a:ext cx="2712116" cy="32128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46D5E5B-C4D6-4350-BDFB-F52A16DC52DC}"/>
              </a:ext>
            </a:extLst>
          </p:cNvPr>
          <p:cNvSpPr/>
          <p:nvPr/>
        </p:nvSpPr>
        <p:spPr>
          <a:xfrm>
            <a:off x="808624" y="82243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9757AB8-1422-9596-7189-D440C752B394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1027161" y="1040972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DCEAAB5-4099-DC86-8DA2-E90A636CED84}"/>
              </a:ext>
            </a:extLst>
          </p:cNvPr>
          <p:cNvGrpSpPr/>
          <p:nvPr/>
        </p:nvGrpSpPr>
        <p:grpSpPr>
          <a:xfrm>
            <a:off x="190256" y="2420050"/>
            <a:ext cx="223023" cy="223034"/>
            <a:chOff x="7788913" y="3829050"/>
            <a:chExt cx="1118870" cy="1118870"/>
          </a:xfrm>
        </p:grpSpPr>
        <p:sp>
          <p:nvSpPr>
            <p:cNvPr id="16" name="사각형: 둥근 모서리 262">
              <a:extLst>
                <a:ext uri="{FF2B5EF4-FFF2-40B4-BE49-F238E27FC236}">
                  <a16:creationId xmlns:a16="http://schemas.microsoft.com/office/drawing/2014/main" id="{C7E1E377-9245-3F7A-43AF-1DBE8DF415EB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7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E87AA8C3-C18C-E32B-7D1D-25D5CF7C5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9B0307-64AE-DB8F-7CDA-445919C2BC59}"/>
              </a:ext>
            </a:extLst>
          </p:cNvPr>
          <p:cNvSpPr/>
          <p:nvPr/>
        </p:nvSpPr>
        <p:spPr>
          <a:xfrm>
            <a:off x="179423" y="1407409"/>
            <a:ext cx="2712116" cy="521331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04310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1-2. </a:t>
            </a:r>
            <a:r>
              <a:rPr lang="ko-KR" altLang="en-US" sz="1100" b="1" dirty="0">
                <a:solidFill>
                  <a:schemeClr val="tx1"/>
                </a:solidFill>
              </a:rPr>
              <a:t>장착된 배지 정보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사용자가 현재 설정한 배지 정보를 표시하는 영역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장착된 배지 정보를 표시하고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해제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할 수 있는 기능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해당</a:t>
            </a:r>
            <a:r>
              <a:rPr lang="en-US" altLang="ko-KR" sz="1100" dirty="0">
                <a:solidFill>
                  <a:schemeClr val="tx1"/>
                </a:solidFill>
              </a:rPr>
              <a:t>UI</a:t>
            </a:r>
            <a:r>
              <a:rPr lang="ko-KR" altLang="en-US" sz="1100" dirty="0">
                <a:solidFill>
                  <a:schemeClr val="tx1"/>
                </a:solidFill>
              </a:rPr>
              <a:t>에서 설정한 배지 정보는 기존 서비스와 연동되어 표시됨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다음과 같은 기능으로 구성됨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5B5177-58F8-BCA4-F89F-9E0309C9F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88DF4-E5EE-AA71-4860-149620B1224E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35BC74-2714-51A2-AEFD-702D0A515966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배지도감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60F5BC3-98B9-8973-0540-7B6F9FAB0C9E}"/>
              </a:ext>
            </a:extLst>
          </p:cNvPr>
          <p:cNvSpPr/>
          <p:nvPr/>
        </p:nvSpPr>
        <p:spPr>
          <a:xfrm>
            <a:off x="257651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6EDD423-F5BD-E4E3-4BA4-D3EEA16F3BD2}"/>
              </a:ext>
            </a:extLst>
          </p:cNvPr>
          <p:cNvSpPr/>
          <p:nvPr/>
        </p:nvSpPr>
        <p:spPr>
          <a:xfrm>
            <a:off x="772592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FE3A6E-E9BC-F3E7-5E38-570A716A8F3F}"/>
              </a:ext>
            </a:extLst>
          </p:cNvPr>
          <p:cNvSpPr/>
          <p:nvPr/>
        </p:nvSpPr>
        <p:spPr>
          <a:xfrm>
            <a:off x="1802473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8C00AEA-789E-6EDF-FEE5-7306747E7159}"/>
              </a:ext>
            </a:extLst>
          </p:cNvPr>
          <p:cNvSpPr/>
          <p:nvPr/>
        </p:nvSpPr>
        <p:spPr>
          <a:xfrm>
            <a:off x="2317414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3EAEFF-1495-5AD3-2D94-933B4CCC4560}"/>
              </a:ext>
            </a:extLst>
          </p:cNvPr>
          <p:cNvSpPr/>
          <p:nvPr/>
        </p:nvSpPr>
        <p:spPr>
          <a:xfrm>
            <a:off x="1768475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B51690-9B0A-A9F3-95B5-8CCA17B95D98}"/>
              </a:ext>
            </a:extLst>
          </p:cNvPr>
          <p:cNvSpPr/>
          <p:nvPr/>
        </p:nvSpPr>
        <p:spPr>
          <a:xfrm>
            <a:off x="2289186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274C2A36-B737-D941-F1B4-B0D8B8EB6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705" y="1490663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A659062A-060C-C181-0D3E-E18C13AC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182" y="1424810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mkkan\Downloads\4x\자산 3@4x.png">
            <a:extLst>
              <a:ext uri="{FF2B5EF4-FFF2-40B4-BE49-F238E27FC236}">
                <a16:creationId xmlns:a16="http://schemas.microsoft.com/office/drawing/2014/main" id="{74E7EEA9-9CD6-0C23-E37E-0A171F91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1" y="1498970"/>
            <a:ext cx="461888" cy="461888"/>
          </a:xfrm>
          <a:prstGeom prst="rect">
            <a:avLst/>
          </a:prstGeom>
          <a:noFill/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7892768-8ADB-E41F-5E83-8C5EC85885C7}"/>
              </a:ext>
            </a:extLst>
          </p:cNvPr>
          <p:cNvGrpSpPr/>
          <p:nvPr/>
        </p:nvGrpSpPr>
        <p:grpSpPr>
          <a:xfrm>
            <a:off x="313087" y="1957485"/>
            <a:ext cx="363190" cy="122153"/>
            <a:chOff x="317849" y="1957485"/>
            <a:chExt cx="363190" cy="122153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EA421A1-AC4B-3E6B-3187-7634E6830738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BE0E5B1-DED6-872D-D65F-1FA86CECD3AE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96F5B4F-D7AE-110D-D838-25A780F2D20B}"/>
              </a:ext>
            </a:extLst>
          </p:cNvPr>
          <p:cNvGrpSpPr/>
          <p:nvPr/>
        </p:nvGrpSpPr>
        <p:grpSpPr>
          <a:xfrm>
            <a:off x="814395" y="1957484"/>
            <a:ext cx="363190" cy="122153"/>
            <a:chOff x="317849" y="1957485"/>
            <a:chExt cx="363190" cy="122153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A1025C43-2661-CBC3-E00F-8BA4A1339DB4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9EA601A3-AC0A-9914-9B4C-A7220232D2E2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5705AEE-62AB-B06A-774D-21C22275C925}"/>
              </a:ext>
            </a:extLst>
          </p:cNvPr>
          <p:cNvGrpSpPr/>
          <p:nvPr/>
        </p:nvGrpSpPr>
        <p:grpSpPr>
          <a:xfrm>
            <a:off x="1319907" y="1960683"/>
            <a:ext cx="363190" cy="122153"/>
            <a:chOff x="317849" y="1957485"/>
            <a:chExt cx="363190" cy="122153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3D9F1C49-F338-380E-8181-AE72A752FB71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3BB7783-D3ED-7803-118E-07471CB7798D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C9D41B2-5346-59CE-3263-9EACF5197B0D}"/>
              </a:ext>
            </a:extLst>
          </p:cNvPr>
          <p:cNvGrpSpPr/>
          <p:nvPr/>
        </p:nvGrpSpPr>
        <p:grpSpPr>
          <a:xfrm>
            <a:off x="172062" y="2142997"/>
            <a:ext cx="2699725" cy="241684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9B31C04-3FE0-BA79-B306-FB5B2F8CCFFE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일반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5634479-8D7A-6453-01C1-EE87F8773158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캐릭터</a:t>
              </a:r>
            </a:p>
          </p:txBody>
        </p:sp>
      </p:grpSp>
      <p:pic>
        <p:nvPicPr>
          <p:cNvPr id="88" name="Picture 2">
            <a:extLst>
              <a:ext uri="{FF2B5EF4-FFF2-40B4-BE49-F238E27FC236}">
                <a16:creationId xmlns:a16="http://schemas.microsoft.com/office/drawing/2014/main" id="{F7235543-A472-B845-C309-5393BC0C2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399" y="2668192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35944659-63D9-716C-CF92-B9DF997D3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716" y="2596875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7" name="개체 96">
            <a:extLst>
              <a:ext uri="{FF2B5EF4-FFF2-40B4-BE49-F238E27FC236}">
                <a16:creationId xmlns:a16="http://schemas.microsoft.com/office/drawing/2014/main" id="{5C50B37C-A71E-5DCE-BC35-997159FE0E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59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850680" imgH="850680" progId="Photoshop.Image.24">
                  <p:embed/>
                </p:oleObj>
              </mc:Choice>
              <mc:Fallback>
                <p:oleObj name="Image" r:id="rId11" imgW="850680" imgH="850680" progId="Photoshop.Image.24">
                  <p:embed/>
                  <p:pic>
                    <p:nvPicPr>
                      <p:cNvPr id="97" name="개체 96">
                        <a:extLst>
                          <a:ext uri="{FF2B5EF4-FFF2-40B4-BE49-F238E27FC236}">
                            <a16:creationId xmlns:a16="http://schemas.microsoft.com/office/drawing/2014/main" id="{5C50B37C-A71E-5DCE-BC35-997159FE0E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259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" name="개체 98">
            <a:extLst>
              <a:ext uri="{FF2B5EF4-FFF2-40B4-BE49-F238E27FC236}">
                <a16:creationId xmlns:a16="http://schemas.microsoft.com/office/drawing/2014/main" id="{380914EA-E2B6-A886-D0FD-5CE4840134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3734148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850680" imgH="850680" progId="Photoshop.Image.24">
                  <p:embed/>
                </p:oleObj>
              </mc:Choice>
              <mc:Fallback>
                <p:oleObj name="Image" r:id="rId13" imgW="850680" imgH="850680" progId="Photoshop.Image.24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380914EA-E2B6-A886-D0FD-5CE4840134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806789" y="3734148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개체 99">
            <a:extLst>
              <a:ext uri="{FF2B5EF4-FFF2-40B4-BE49-F238E27FC236}">
                <a16:creationId xmlns:a16="http://schemas.microsoft.com/office/drawing/2014/main" id="{BBD1F468-4B2A-EA75-FC4C-2970111B18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719597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850680" imgH="850680" progId="Photoshop.Image.24">
                  <p:embed/>
                </p:oleObj>
              </mc:Choice>
              <mc:Fallback>
                <p:oleObj name="Image" r:id="rId15" imgW="850680" imgH="850680" progId="Photoshop.Image.24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BBD1F468-4B2A-EA75-FC4C-2970111B1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284653" y="3719597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개체 100">
            <a:extLst>
              <a:ext uri="{FF2B5EF4-FFF2-40B4-BE49-F238E27FC236}">
                <a16:creationId xmlns:a16="http://schemas.microsoft.com/office/drawing/2014/main" id="{895F71C8-269D-F449-FD69-5390A92BCD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0855" y="37305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7" imgW="850680" imgH="850680" progId="Photoshop.Image.24">
                  <p:embed/>
                </p:oleObj>
              </mc:Choice>
              <mc:Fallback>
                <p:oleObj name="Image" r:id="rId17" imgW="850680" imgH="850680" progId="Photoshop.Image.24">
                  <p:embed/>
                  <p:pic>
                    <p:nvPicPr>
                      <p:cNvPr id="101" name="개체 100">
                        <a:extLst>
                          <a:ext uri="{FF2B5EF4-FFF2-40B4-BE49-F238E27FC236}">
                            <a16:creationId xmlns:a16="http://schemas.microsoft.com/office/drawing/2014/main" id="{895F71C8-269D-F449-FD69-5390A92BCD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340855" y="37305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개체 101">
            <a:extLst>
              <a:ext uri="{FF2B5EF4-FFF2-40B4-BE49-F238E27FC236}">
                <a16:creationId xmlns:a16="http://schemas.microsoft.com/office/drawing/2014/main" id="{5F7F2E9D-F00E-C748-C069-8078F757EF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9" imgW="850680" imgH="850680" progId="Photoshop.Image.24">
                  <p:embed/>
                </p:oleObj>
              </mc:Choice>
              <mc:Fallback>
                <p:oleObj name="Image" r:id="rId19" imgW="850680" imgH="850680" progId="Photoshop.Image.24">
                  <p:embed/>
                  <p:pic>
                    <p:nvPicPr>
                      <p:cNvPr id="102" name="개체 101">
                        <a:extLst>
                          <a:ext uri="{FF2B5EF4-FFF2-40B4-BE49-F238E27FC236}">
                            <a16:creationId xmlns:a16="http://schemas.microsoft.com/office/drawing/2014/main" id="{5F7F2E9D-F00E-C748-C069-8078F757E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6788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개체 102">
            <a:extLst>
              <a:ext uri="{FF2B5EF4-FFF2-40B4-BE49-F238E27FC236}">
                <a16:creationId xmlns:a16="http://schemas.microsoft.com/office/drawing/2014/main" id="{202C972E-0CCA-E69C-7480-206682268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1" imgW="850680" imgH="850680" progId="Photoshop.Image.24">
                  <p:embed/>
                </p:oleObj>
              </mc:Choice>
              <mc:Fallback>
                <p:oleObj name="Image" r:id="rId21" imgW="850680" imgH="850680" progId="Photoshop.Image.24">
                  <p:embed/>
                  <p:pic>
                    <p:nvPicPr>
                      <p:cNvPr id="103" name="개체 102">
                        <a:extLst>
                          <a:ext uri="{FF2B5EF4-FFF2-40B4-BE49-F238E27FC236}">
                            <a16:creationId xmlns:a16="http://schemas.microsoft.com/office/drawing/2014/main" id="{202C972E-0CCA-E69C-7480-206682268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3631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개체 105">
            <a:extLst>
              <a:ext uri="{FF2B5EF4-FFF2-40B4-BE49-F238E27FC236}">
                <a16:creationId xmlns:a16="http://schemas.microsoft.com/office/drawing/2014/main" id="{2D850425-2EA0-7B54-6D98-8D027EB490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572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3" imgW="850680" imgH="850680" progId="Photoshop.Image.24">
                  <p:embed/>
                </p:oleObj>
              </mc:Choice>
              <mc:Fallback>
                <p:oleObj name="Image" r:id="rId23" imgW="850680" imgH="850680" progId="Photoshop.Image.24">
                  <p:embed/>
                  <p:pic>
                    <p:nvPicPr>
                      <p:cNvPr id="106" name="개체 105">
                        <a:extLst>
                          <a:ext uri="{FF2B5EF4-FFF2-40B4-BE49-F238E27FC236}">
                            <a16:creationId xmlns:a16="http://schemas.microsoft.com/office/drawing/2014/main" id="{2D850425-2EA0-7B54-6D98-8D027EB49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68572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타원 109">
            <a:extLst>
              <a:ext uri="{FF2B5EF4-FFF2-40B4-BE49-F238E27FC236}">
                <a16:creationId xmlns:a16="http://schemas.microsoft.com/office/drawing/2014/main" id="{E27DE5D8-D8C8-A132-F521-A0FEF6E54800}"/>
              </a:ext>
            </a:extLst>
          </p:cNvPr>
          <p:cNvSpPr/>
          <p:nvPr/>
        </p:nvSpPr>
        <p:spPr>
          <a:xfrm>
            <a:off x="786128" y="3199639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5644B0-149F-830F-BFB5-016CA5EA48E7}"/>
              </a:ext>
            </a:extLst>
          </p:cNvPr>
          <p:cNvSpPr/>
          <p:nvPr/>
        </p:nvSpPr>
        <p:spPr>
          <a:xfrm>
            <a:off x="1280617" y="372541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4E11469-E5C2-7858-73E9-2D0237E32660}"/>
              </a:ext>
            </a:extLst>
          </p:cNvPr>
          <p:cNvSpPr/>
          <p:nvPr/>
        </p:nvSpPr>
        <p:spPr>
          <a:xfrm>
            <a:off x="2349334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8328F1B-6381-046A-B2D1-C3A7E16B2276}"/>
              </a:ext>
            </a:extLst>
          </p:cNvPr>
          <p:cNvSpPr/>
          <p:nvPr/>
        </p:nvSpPr>
        <p:spPr>
          <a:xfrm>
            <a:off x="770582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5" name="개체 114">
            <a:extLst>
              <a:ext uri="{FF2B5EF4-FFF2-40B4-BE49-F238E27FC236}">
                <a16:creationId xmlns:a16="http://schemas.microsoft.com/office/drawing/2014/main" id="{AA7F94ED-A583-F248-96D9-472606325E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8357" y="527650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850680" imgH="850680" progId="Photoshop.Image.24">
                  <p:embed/>
                </p:oleObj>
              </mc:Choice>
              <mc:Fallback>
                <p:oleObj name="Image" r:id="rId25" imgW="850680" imgH="850680" progId="Photoshop.Image.24">
                  <p:embed/>
                  <p:pic>
                    <p:nvPicPr>
                      <p:cNvPr id="115" name="개체 114">
                        <a:extLst>
                          <a:ext uri="{FF2B5EF4-FFF2-40B4-BE49-F238E27FC236}">
                            <a16:creationId xmlns:a16="http://schemas.microsoft.com/office/drawing/2014/main" id="{AA7F94ED-A583-F248-96D9-472606325E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808357" y="527650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개체 115">
            <a:extLst>
              <a:ext uri="{FF2B5EF4-FFF2-40B4-BE49-F238E27FC236}">
                <a16:creationId xmlns:a16="http://schemas.microsoft.com/office/drawing/2014/main" id="{B09E5EF6-F332-8050-624C-6EC67ADE8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9334" y="476538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7" imgW="850680" imgH="850680" progId="Photoshop.Image.24">
                  <p:embed/>
                </p:oleObj>
              </mc:Choice>
              <mc:Fallback>
                <p:oleObj name="Image" r:id="rId27" imgW="850680" imgH="850680" progId="Photoshop.Image.24">
                  <p:embed/>
                  <p:pic>
                    <p:nvPicPr>
                      <p:cNvPr id="116" name="개체 115">
                        <a:extLst>
                          <a:ext uri="{FF2B5EF4-FFF2-40B4-BE49-F238E27FC236}">
                            <a16:creationId xmlns:a16="http://schemas.microsoft.com/office/drawing/2014/main" id="{B09E5EF6-F332-8050-624C-6EC67ADE85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349334" y="476538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개체 116">
            <a:extLst>
              <a:ext uri="{FF2B5EF4-FFF2-40B4-BE49-F238E27FC236}">
                <a16:creationId xmlns:a16="http://schemas.microsoft.com/office/drawing/2014/main" id="{FC5B4CAC-A691-CEB1-BA94-173518BB6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138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9" imgW="850680" imgH="850680" progId="Photoshop.Image.24">
                  <p:embed/>
                </p:oleObj>
              </mc:Choice>
              <mc:Fallback>
                <p:oleObj name="Image" r:id="rId29" imgW="850680" imgH="850680" progId="Photoshop.Image.24">
                  <p:embed/>
                  <p:pic>
                    <p:nvPicPr>
                      <p:cNvPr id="117" name="개체 116">
                        <a:extLst>
                          <a:ext uri="{FF2B5EF4-FFF2-40B4-BE49-F238E27FC236}">
                            <a16:creationId xmlns:a16="http://schemas.microsoft.com/office/drawing/2014/main" id="{FC5B4CAC-A691-CEB1-BA94-173518BB6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65138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개체 117">
            <a:extLst>
              <a:ext uri="{FF2B5EF4-FFF2-40B4-BE49-F238E27FC236}">
                <a16:creationId xmlns:a16="http://schemas.microsoft.com/office/drawing/2014/main" id="{F6A8FBE0-53EC-6C38-BDC9-D2CE0BDAE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1" imgW="850680" imgH="850680" progId="Photoshop.Image.24">
                  <p:embed/>
                </p:oleObj>
              </mc:Choice>
              <mc:Fallback>
                <p:oleObj name="Image" r:id="rId31" imgW="850680" imgH="850680" progId="Photoshop.Image.24">
                  <p:embed/>
                  <p:pic>
                    <p:nvPicPr>
                      <p:cNvPr id="118" name="개체 117">
                        <a:extLst>
                          <a:ext uri="{FF2B5EF4-FFF2-40B4-BE49-F238E27FC236}">
                            <a16:creationId xmlns:a16="http://schemas.microsoft.com/office/drawing/2014/main" id="{F6A8FBE0-53EC-6C38-BDC9-D2CE0BDAE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267882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개체 118">
            <a:extLst>
              <a:ext uri="{FF2B5EF4-FFF2-40B4-BE49-F238E27FC236}">
                <a16:creationId xmlns:a16="http://schemas.microsoft.com/office/drawing/2014/main" id="{850A03F9-C10E-4F2B-7A96-2FCCC31A54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527879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3" imgW="850680" imgH="850680" progId="Photoshop.Image.24">
                  <p:embed/>
                </p:oleObj>
              </mc:Choice>
              <mc:Fallback>
                <p:oleObj name="Image" r:id="rId33" imgW="850680" imgH="850680" progId="Photoshop.Image.24">
                  <p:embed/>
                  <p:pic>
                    <p:nvPicPr>
                      <p:cNvPr id="119" name="개체 118">
                        <a:extLst>
                          <a:ext uri="{FF2B5EF4-FFF2-40B4-BE49-F238E27FC236}">
                            <a16:creationId xmlns:a16="http://schemas.microsoft.com/office/drawing/2014/main" id="{850A03F9-C10E-4F2B-7A96-2FCCC31A5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2345314" y="527879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개체 119">
            <a:extLst>
              <a:ext uri="{FF2B5EF4-FFF2-40B4-BE49-F238E27FC236}">
                <a16:creationId xmlns:a16="http://schemas.microsoft.com/office/drawing/2014/main" id="{3318538C-7862-1325-C68E-3C00AB412E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75337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5" imgW="850680" imgH="850680" progId="Photoshop.Image.24">
                  <p:embed/>
                </p:oleObj>
              </mc:Choice>
              <mc:Fallback>
                <p:oleObj name="Image" r:id="rId35" imgW="850680" imgH="850680" progId="Photoshop.Image.24">
                  <p:embed/>
                  <p:pic>
                    <p:nvPicPr>
                      <p:cNvPr id="120" name="개체 119">
                        <a:extLst>
                          <a:ext uri="{FF2B5EF4-FFF2-40B4-BE49-F238E27FC236}">
                            <a16:creationId xmlns:a16="http://schemas.microsoft.com/office/drawing/2014/main" id="{3318538C-7862-1325-C68E-3C00AB412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766562" y="475337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개체 120">
            <a:extLst>
              <a:ext uri="{FF2B5EF4-FFF2-40B4-BE49-F238E27FC236}">
                <a16:creationId xmlns:a16="http://schemas.microsoft.com/office/drawing/2014/main" id="{9A309545-D44F-7222-2F92-270F4E6198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763361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7" imgW="850680" imgH="850680" progId="Photoshop.Image.24">
                  <p:embed/>
                </p:oleObj>
              </mc:Choice>
              <mc:Fallback>
                <p:oleObj name="Image" r:id="rId37" imgW="850680" imgH="850680" progId="Photoshop.Image.24">
                  <p:embed/>
                  <p:pic>
                    <p:nvPicPr>
                      <p:cNvPr id="121" name="개체 120">
                        <a:extLst>
                          <a:ext uri="{FF2B5EF4-FFF2-40B4-BE49-F238E27FC236}">
                            <a16:creationId xmlns:a16="http://schemas.microsoft.com/office/drawing/2014/main" id="{9A309545-D44F-7222-2F92-270F4E6198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806789" y="4763361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개체 121">
            <a:extLst>
              <a:ext uri="{FF2B5EF4-FFF2-40B4-BE49-F238E27FC236}">
                <a16:creationId xmlns:a16="http://schemas.microsoft.com/office/drawing/2014/main" id="{483EBC40-0FBD-040D-F2BB-6FFCBC9EE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322" y="527054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9" imgW="850680" imgH="850680" progId="Photoshop.Image.24">
                  <p:embed/>
                </p:oleObj>
              </mc:Choice>
              <mc:Fallback>
                <p:oleObj name="Image" r:id="rId39" imgW="850680" imgH="850680" progId="Photoshop.Image.24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483EBC40-0FBD-040D-F2BB-6FFCBC9EE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1301322" y="527054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개체 122">
            <a:extLst>
              <a:ext uri="{FF2B5EF4-FFF2-40B4-BE49-F238E27FC236}">
                <a16:creationId xmlns:a16="http://schemas.microsoft.com/office/drawing/2014/main" id="{C8A01AD2-9565-2DC5-D4CE-AB8446DA56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75341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1" imgW="850680" imgH="850680" progId="Photoshop.Image.24">
                  <p:embed/>
                </p:oleObj>
              </mc:Choice>
              <mc:Fallback>
                <p:oleObj name="Image" r:id="rId41" imgW="850680" imgH="850680" progId="Photoshop.Image.24">
                  <p:embed/>
                  <p:pic>
                    <p:nvPicPr>
                      <p:cNvPr id="123" name="개체 122">
                        <a:extLst>
                          <a:ext uri="{FF2B5EF4-FFF2-40B4-BE49-F238E27FC236}">
                            <a16:creationId xmlns:a16="http://schemas.microsoft.com/office/drawing/2014/main" id="{C8A01AD2-9565-2DC5-D4CE-AB8446DA5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283020" y="475341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개체 123">
            <a:extLst>
              <a:ext uri="{FF2B5EF4-FFF2-40B4-BE49-F238E27FC236}">
                <a16:creationId xmlns:a16="http://schemas.microsoft.com/office/drawing/2014/main" id="{AB2AAE37-450C-4520-5286-D70D2B6962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47438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3" imgW="850680" imgH="850680" progId="Photoshop.Image.24">
                  <p:embed/>
                </p:oleObj>
              </mc:Choice>
              <mc:Fallback>
                <p:oleObj name="Image" r:id="rId43" imgW="850680" imgH="850680" progId="Photoshop.Image.24">
                  <p:embed/>
                  <p:pic>
                    <p:nvPicPr>
                      <p:cNvPr id="124" name="개체 123">
                        <a:extLst>
                          <a:ext uri="{FF2B5EF4-FFF2-40B4-BE49-F238E27FC236}">
                            <a16:creationId xmlns:a16="http://schemas.microsoft.com/office/drawing/2014/main" id="{AB2AAE37-450C-4520-5286-D70D2B696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67882" y="47438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개체 124">
            <a:extLst>
              <a:ext uri="{FF2B5EF4-FFF2-40B4-BE49-F238E27FC236}">
                <a16:creationId xmlns:a16="http://schemas.microsoft.com/office/drawing/2014/main" id="{ED569F20-1E49-0005-0814-79D5076A9F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42332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5" imgW="850680" imgH="850680" progId="Photoshop.Image.24">
                  <p:embed/>
                </p:oleObj>
              </mc:Choice>
              <mc:Fallback>
                <p:oleObj name="Image" r:id="rId45" imgW="850680" imgH="850680" progId="Photoshop.Image.24">
                  <p:embed/>
                  <p:pic>
                    <p:nvPicPr>
                      <p:cNvPr id="125" name="개체 124">
                        <a:extLst>
                          <a:ext uri="{FF2B5EF4-FFF2-40B4-BE49-F238E27FC236}">
                            <a16:creationId xmlns:a16="http://schemas.microsoft.com/office/drawing/2014/main" id="{ED569F20-1E49-0005-0814-79D5076A9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53631" y="42332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개체 125">
            <a:extLst>
              <a:ext uri="{FF2B5EF4-FFF2-40B4-BE49-F238E27FC236}">
                <a16:creationId xmlns:a16="http://schemas.microsoft.com/office/drawing/2014/main" id="{19DF9C45-0195-1626-79FB-2EF7E7CCC3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22711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7" imgW="850680" imgH="850680" progId="Photoshop.Image.24">
                  <p:embed/>
                </p:oleObj>
              </mc:Choice>
              <mc:Fallback>
                <p:oleObj name="Image" r:id="rId47" imgW="850680" imgH="850680" progId="Photoshop.Image.24">
                  <p:embed/>
                  <p:pic>
                    <p:nvPicPr>
                      <p:cNvPr id="126" name="개체 125">
                        <a:extLst>
                          <a:ext uri="{FF2B5EF4-FFF2-40B4-BE49-F238E27FC236}">
                            <a16:creationId xmlns:a16="http://schemas.microsoft.com/office/drawing/2014/main" id="{19DF9C45-0195-1626-79FB-2EF7E7CCC3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766562" y="422711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개체 126">
            <a:extLst>
              <a:ext uri="{FF2B5EF4-FFF2-40B4-BE49-F238E27FC236}">
                <a16:creationId xmlns:a16="http://schemas.microsoft.com/office/drawing/2014/main" id="{39AE0578-EAAA-3D15-1960-035265E912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22283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9" imgW="850680" imgH="850680" progId="Photoshop.Image.24">
                  <p:embed/>
                </p:oleObj>
              </mc:Choice>
              <mc:Fallback>
                <p:oleObj name="Image" r:id="rId49" imgW="850680" imgH="850680" progId="Photoshop.Image.24">
                  <p:embed/>
                  <p:pic>
                    <p:nvPicPr>
                      <p:cNvPr id="127" name="개체 126">
                        <a:extLst>
                          <a:ext uri="{FF2B5EF4-FFF2-40B4-BE49-F238E27FC236}">
                            <a16:creationId xmlns:a16="http://schemas.microsoft.com/office/drawing/2014/main" id="{39AE0578-EAAA-3D15-1960-035265E912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283020" y="422283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개체 127">
            <a:extLst>
              <a:ext uri="{FF2B5EF4-FFF2-40B4-BE49-F238E27FC236}">
                <a16:creationId xmlns:a16="http://schemas.microsoft.com/office/drawing/2014/main" id="{910D7C09-071D-1700-7840-80F9F1BC5C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4238826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1" imgW="850680" imgH="850680" progId="Photoshop.Image.24">
                  <p:embed/>
                </p:oleObj>
              </mc:Choice>
              <mc:Fallback>
                <p:oleObj name="Image" r:id="rId51" imgW="850680" imgH="850680" progId="Photoshop.Image.24">
                  <p:embed/>
                  <p:pic>
                    <p:nvPicPr>
                      <p:cNvPr id="128" name="개체 127">
                        <a:extLst>
                          <a:ext uri="{FF2B5EF4-FFF2-40B4-BE49-F238E27FC236}">
                            <a16:creationId xmlns:a16="http://schemas.microsoft.com/office/drawing/2014/main" id="{910D7C09-071D-1700-7840-80F9F1BC5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2345314" y="4238826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개체 128">
            <a:extLst>
              <a:ext uri="{FF2B5EF4-FFF2-40B4-BE49-F238E27FC236}">
                <a16:creationId xmlns:a16="http://schemas.microsoft.com/office/drawing/2014/main" id="{23C13794-706C-BC43-576A-D398B94BB1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23204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3" imgW="850680" imgH="850680" progId="Photoshop.Image.24">
                  <p:embed/>
                </p:oleObj>
              </mc:Choice>
              <mc:Fallback>
                <p:oleObj name="Image" r:id="rId53" imgW="850680" imgH="850680" progId="Photoshop.Image.24">
                  <p:embed/>
                  <p:pic>
                    <p:nvPicPr>
                      <p:cNvPr id="129" name="개체 128">
                        <a:extLst>
                          <a:ext uri="{FF2B5EF4-FFF2-40B4-BE49-F238E27FC236}">
                            <a16:creationId xmlns:a16="http://schemas.microsoft.com/office/drawing/2014/main" id="{23C13794-706C-BC43-576A-D398B94B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806789" y="423204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49BC28E-3AA3-98F8-203D-F831E912E783}"/>
              </a:ext>
            </a:extLst>
          </p:cNvPr>
          <p:cNvSpPr/>
          <p:nvPr/>
        </p:nvSpPr>
        <p:spPr>
          <a:xfrm>
            <a:off x="172061" y="2387048"/>
            <a:ext cx="2719477" cy="2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보유배지</a:t>
            </a: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50/100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483BA67-D6DB-1F07-6628-AE7132C70D42}"/>
              </a:ext>
            </a:extLst>
          </p:cNvPr>
          <p:cNvSpPr/>
          <p:nvPr/>
        </p:nvSpPr>
        <p:spPr>
          <a:xfrm>
            <a:off x="1280616" y="475367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5500D41D-B2B6-0B5C-970F-E2D87914DAFD}"/>
              </a:ext>
            </a:extLst>
          </p:cNvPr>
          <p:cNvSpPr/>
          <p:nvPr/>
        </p:nvSpPr>
        <p:spPr>
          <a:xfrm>
            <a:off x="1810808" y="422156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15AC9C44-A368-8DB3-A7B2-58CF315D0829}"/>
              </a:ext>
            </a:extLst>
          </p:cNvPr>
          <p:cNvSpPr/>
          <p:nvPr/>
        </p:nvSpPr>
        <p:spPr>
          <a:xfrm>
            <a:off x="239189" y="423113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FD9C77B-7918-41BC-B063-08C8985F0AFD}"/>
              </a:ext>
            </a:extLst>
          </p:cNvPr>
          <p:cNvSpPr/>
          <p:nvPr/>
        </p:nvSpPr>
        <p:spPr>
          <a:xfrm>
            <a:off x="767148" y="5280805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7289C7-34A9-DFC6-6EFD-9F34FE098878}"/>
              </a:ext>
            </a:extLst>
          </p:cNvPr>
          <p:cNvSpPr/>
          <p:nvPr/>
        </p:nvSpPr>
        <p:spPr>
          <a:xfrm>
            <a:off x="166644" y="746759"/>
            <a:ext cx="2712116" cy="6700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DBCCDF0-C3CB-953B-9E8C-78CF67D25470}"/>
              </a:ext>
            </a:extLst>
          </p:cNvPr>
          <p:cNvSpPr/>
          <p:nvPr/>
        </p:nvSpPr>
        <p:spPr>
          <a:xfrm>
            <a:off x="473668" y="118969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FC210D9-4F7E-7EDB-662A-6ED1D18561BA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692205" y="1408229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표 57">
            <a:extLst>
              <a:ext uri="{FF2B5EF4-FFF2-40B4-BE49-F238E27FC236}">
                <a16:creationId xmlns:a16="http://schemas.microsoft.com/office/drawing/2014/main" id="{11953B10-E909-1A72-0D5E-6449933D8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896812"/>
              </p:ext>
            </p:extLst>
          </p:nvPr>
        </p:nvGraphicFramePr>
        <p:xfrm>
          <a:off x="7198795" y="2079193"/>
          <a:ext cx="4891605" cy="1697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장착 배지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장착된 배지 이미지 아이콘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 까지 장착할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장착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배지가 장착된 상태에서만 해당 영역에 표시됨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장착된 배지가 해제되고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빈슬롯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으로 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빈슬롯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배지를 장착하지 않은 슬롯 상태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“Empty”, “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빈슬롯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으로 표시하거나 아무것도 표시하지 않고 회색 슬롯 이미지로 표시할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E1630821-F580-0527-858F-6F25264E94CB}"/>
              </a:ext>
            </a:extLst>
          </p:cNvPr>
          <p:cNvGrpSpPr/>
          <p:nvPr/>
        </p:nvGrpSpPr>
        <p:grpSpPr>
          <a:xfrm>
            <a:off x="190256" y="2420050"/>
            <a:ext cx="223023" cy="223034"/>
            <a:chOff x="7788913" y="3829050"/>
            <a:chExt cx="1118870" cy="1118870"/>
          </a:xfrm>
        </p:grpSpPr>
        <p:sp>
          <p:nvSpPr>
            <p:cNvPr id="53" name="사각형: 둥근 모서리 262">
              <a:extLst>
                <a:ext uri="{FF2B5EF4-FFF2-40B4-BE49-F238E27FC236}">
                  <a16:creationId xmlns:a16="http://schemas.microsoft.com/office/drawing/2014/main" id="{66BB89DE-3C3A-C690-EEF9-02C307586BAE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54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84644F7B-B120-ACC8-A58F-203E1B03E3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9B0307-64AE-DB8F-7CDA-445919C2BC59}"/>
              </a:ext>
            </a:extLst>
          </p:cNvPr>
          <p:cNvSpPr/>
          <p:nvPr/>
        </p:nvSpPr>
        <p:spPr>
          <a:xfrm>
            <a:off x="179423" y="2131683"/>
            <a:ext cx="2712116" cy="448903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9B8F5BE6-C5E7-C01F-00B6-C6E86F5AFC49}"/>
              </a:ext>
            </a:extLst>
          </p:cNvPr>
          <p:cNvGrpSpPr/>
          <p:nvPr/>
        </p:nvGrpSpPr>
        <p:grpSpPr>
          <a:xfrm>
            <a:off x="622413" y="2343525"/>
            <a:ext cx="4590334" cy="1371167"/>
            <a:chOff x="3465730" y="2343525"/>
            <a:chExt cx="4590334" cy="1371167"/>
          </a:xfrm>
        </p:grpSpPr>
        <p:graphicFrame>
          <p:nvGraphicFramePr>
            <p:cNvPr id="92" name="개체 91">
              <a:extLst>
                <a:ext uri="{FF2B5EF4-FFF2-40B4-BE49-F238E27FC236}">
                  <a16:creationId xmlns:a16="http://schemas.microsoft.com/office/drawing/2014/main" id="{A5583575-C5F1-8EEB-C740-8266CFA085A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2683102"/>
                </p:ext>
              </p:extLst>
            </p:nvPr>
          </p:nvGraphicFramePr>
          <p:xfrm>
            <a:off x="3764215" y="2685855"/>
            <a:ext cx="433571" cy="433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56" imgW="850680" imgH="850680" progId="Photoshop.Image.24">
                    <p:embed/>
                  </p:oleObj>
                </mc:Choice>
                <mc:Fallback>
                  <p:oleObj name="Image" r:id="rId56" imgW="850680" imgH="850680" progId="Photoshop.Image.24">
                    <p:embed/>
                    <p:pic>
                      <p:nvPicPr>
                        <p:cNvPr id="92" name="개체 91">
                          <a:extLst>
                            <a:ext uri="{FF2B5EF4-FFF2-40B4-BE49-F238E27FC236}">
                              <a16:creationId xmlns:a16="http://schemas.microsoft.com/office/drawing/2014/main" id="{A5583575-C5F1-8EEB-C740-8266CFA085A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7"/>
                        <a:stretch>
                          <a:fillRect/>
                        </a:stretch>
                      </p:blipFill>
                      <p:spPr>
                        <a:xfrm>
                          <a:off x="3764215" y="2685855"/>
                          <a:ext cx="433571" cy="4335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5" name="개체 94">
              <a:extLst>
                <a:ext uri="{FF2B5EF4-FFF2-40B4-BE49-F238E27FC236}">
                  <a16:creationId xmlns:a16="http://schemas.microsoft.com/office/drawing/2014/main" id="{4545EA9D-6D43-F41A-181B-B00D8BB5B4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47459895"/>
                </p:ext>
              </p:extLst>
            </p:nvPr>
          </p:nvGraphicFramePr>
          <p:xfrm>
            <a:off x="4267889" y="2655920"/>
            <a:ext cx="453231" cy="453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58" imgW="850680" imgH="850680" progId="Photoshop.Image.24">
                    <p:embed/>
                  </p:oleObj>
                </mc:Choice>
                <mc:Fallback>
                  <p:oleObj name="Image" r:id="rId58" imgW="850680" imgH="850680" progId="Photoshop.Image.24">
                    <p:embed/>
                    <p:pic>
                      <p:nvPicPr>
                        <p:cNvPr id="95" name="개체 94">
                          <a:extLst>
                            <a:ext uri="{FF2B5EF4-FFF2-40B4-BE49-F238E27FC236}">
                              <a16:creationId xmlns:a16="http://schemas.microsoft.com/office/drawing/2014/main" id="{4545EA9D-6D43-F41A-181B-B00D8BB5B42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9"/>
                        <a:stretch>
                          <a:fillRect/>
                        </a:stretch>
                      </p:blipFill>
                      <p:spPr>
                        <a:xfrm>
                          <a:off x="4267889" y="2655920"/>
                          <a:ext cx="453231" cy="4532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01CC1322-8012-57AC-54B1-CD732808BCD4}"/>
                </a:ext>
              </a:extLst>
            </p:cNvPr>
            <p:cNvSpPr/>
            <p:nvPr/>
          </p:nvSpPr>
          <p:spPr>
            <a:xfrm>
              <a:off x="4272020" y="2660098"/>
              <a:ext cx="449580" cy="44958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96" name="개체 95">
              <a:extLst>
                <a:ext uri="{FF2B5EF4-FFF2-40B4-BE49-F238E27FC236}">
                  <a16:creationId xmlns:a16="http://schemas.microsoft.com/office/drawing/2014/main" id="{C0A4D9FB-5689-1BCF-2623-8E5C60468FF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74528930"/>
                </p:ext>
              </p:extLst>
            </p:nvPr>
          </p:nvGraphicFramePr>
          <p:xfrm>
            <a:off x="4804497" y="2655920"/>
            <a:ext cx="474936" cy="474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60" imgW="850680" imgH="850680" progId="Photoshop.Image.24">
                    <p:embed/>
                  </p:oleObj>
                </mc:Choice>
                <mc:Fallback>
                  <p:oleObj name="Image" r:id="rId60" imgW="850680" imgH="850680" progId="Photoshop.Image.24">
                    <p:embed/>
                    <p:pic>
                      <p:nvPicPr>
                        <p:cNvPr id="96" name="개체 95">
                          <a:extLst>
                            <a:ext uri="{FF2B5EF4-FFF2-40B4-BE49-F238E27FC236}">
                              <a16:creationId xmlns:a16="http://schemas.microsoft.com/office/drawing/2014/main" id="{C0A4D9FB-5689-1BCF-2623-8E5C60468F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1"/>
                        <a:stretch>
                          <a:fillRect/>
                        </a:stretch>
                      </p:blipFill>
                      <p:spPr>
                        <a:xfrm>
                          <a:off x="4804497" y="2655920"/>
                          <a:ext cx="474936" cy="4749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B935C3A3-98D5-60FC-1532-F270EB02467E}"/>
                </a:ext>
              </a:extLst>
            </p:cNvPr>
            <p:cNvSpPr/>
            <p:nvPr/>
          </p:nvSpPr>
          <p:spPr>
            <a:xfrm>
              <a:off x="4812412" y="2663000"/>
              <a:ext cx="449580" cy="44958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04" name="개체 103">
              <a:extLst>
                <a:ext uri="{FF2B5EF4-FFF2-40B4-BE49-F238E27FC236}">
                  <a16:creationId xmlns:a16="http://schemas.microsoft.com/office/drawing/2014/main" id="{E6B7D6EF-EDD8-F937-67E5-EA5D534C68F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9679429"/>
                </p:ext>
              </p:extLst>
            </p:nvPr>
          </p:nvGraphicFramePr>
          <p:xfrm>
            <a:off x="4267704" y="3195619"/>
            <a:ext cx="453600" cy="45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62" imgW="850680" imgH="850680" progId="Photoshop.Image.24">
                    <p:embed/>
                  </p:oleObj>
                </mc:Choice>
                <mc:Fallback>
                  <p:oleObj name="Image" r:id="rId62" imgW="850680" imgH="850680" progId="Photoshop.Image.24">
                    <p:embed/>
                    <p:pic>
                      <p:nvPicPr>
                        <p:cNvPr id="104" name="개체 103">
                          <a:extLst>
                            <a:ext uri="{FF2B5EF4-FFF2-40B4-BE49-F238E27FC236}">
                              <a16:creationId xmlns:a16="http://schemas.microsoft.com/office/drawing/2014/main" id="{E6B7D6EF-EDD8-F937-67E5-EA5D534C68F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3"/>
                        <a:stretch>
                          <a:fillRect/>
                        </a:stretch>
                      </p:blipFill>
                      <p:spPr>
                        <a:xfrm>
                          <a:off x="4267704" y="3195619"/>
                          <a:ext cx="453600" cy="453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개체 104">
              <a:extLst>
                <a:ext uri="{FF2B5EF4-FFF2-40B4-BE49-F238E27FC236}">
                  <a16:creationId xmlns:a16="http://schemas.microsoft.com/office/drawing/2014/main" id="{2B298876-8501-6367-A695-791BA834DFD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60553550"/>
                </p:ext>
              </p:extLst>
            </p:nvPr>
          </p:nvGraphicFramePr>
          <p:xfrm>
            <a:off x="3754200" y="3195619"/>
            <a:ext cx="453600" cy="45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64" imgW="850680" imgH="850680" progId="Photoshop.Image.24">
                    <p:embed/>
                  </p:oleObj>
                </mc:Choice>
                <mc:Fallback>
                  <p:oleObj name="Image" r:id="rId64" imgW="850680" imgH="850680" progId="Photoshop.Image.24">
                    <p:embed/>
                    <p:pic>
                      <p:nvPicPr>
                        <p:cNvPr id="105" name="개체 104">
                          <a:extLst>
                            <a:ext uri="{FF2B5EF4-FFF2-40B4-BE49-F238E27FC236}">
                              <a16:creationId xmlns:a16="http://schemas.microsoft.com/office/drawing/2014/main" id="{2B298876-8501-6367-A695-791BA834DFD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5"/>
                        <a:stretch>
                          <a:fillRect/>
                        </a:stretch>
                      </p:blipFill>
                      <p:spPr>
                        <a:xfrm>
                          <a:off x="3754200" y="3195619"/>
                          <a:ext cx="453600" cy="453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" name="개체 106">
              <a:extLst>
                <a:ext uri="{FF2B5EF4-FFF2-40B4-BE49-F238E27FC236}">
                  <a16:creationId xmlns:a16="http://schemas.microsoft.com/office/drawing/2014/main" id="{8683BC3D-C5D4-BCA8-168A-86DDB151C72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6056235"/>
                </p:ext>
              </p:extLst>
            </p:nvPr>
          </p:nvGraphicFramePr>
          <p:xfrm>
            <a:off x="4812412" y="3195619"/>
            <a:ext cx="453600" cy="453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66" imgW="850680" imgH="850680" progId="Photoshop.Image.24">
                    <p:embed/>
                  </p:oleObj>
                </mc:Choice>
                <mc:Fallback>
                  <p:oleObj name="Image" r:id="rId66" imgW="850680" imgH="850680" progId="Photoshop.Image.24">
                    <p:embed/>
                    <p:pic>
                      <p:nvPicPr>
                        <p:cNvPr id="107" name="개체 106">
                          <a:extLst>
                            <a:ext uri="{FF2B5EF4-FFF2-40B4-BE49-F238E27FC236}">
                              <a16:creationId xmlns:a16="http://schemas.microsoft.com/office/drawing/2014/main" id="{8683BC3D-C5D4-BCA8-168A-86DDB151C7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7"/>
                        <a:stretch>
                          <a:fillRect/>
                        </a:stretch>
                      </p:blipFill>
                      <p:spPr>
                        <a:xfrm>
                          <a:off x="4812412" y="3195619"/>
                          <a:ext cx="453600" cy="453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" name="타원 111">
              <a:extLst>
                <a:ext uri="{FF2B5EF4-FFF2-40B4-BE49-F238E27FC236}">
                  <a16:creationId xmlns:a16="http://schemas.microsoft.com/office/drawing/2014/main" id="{65280A9B-E887-172C-B002-2A05ABFA37D1}"/>
                </a:ext>
              </a:extLst>
            </p:cNvPr>
            <p:cNvSpPr/>
            <p:nvPr/>
          </p:nvSpPr>
          <p:spPr>
            <a:xfrm>
              <a:off x="4280356" y="3193301"/>
              <a:ext cx="449580" cy="44958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93DA1B2-8ED1-37A8-3EDB-04DC91E23CE5}"/>
                </a:ext>
              </a:extLst>
            </p:cNvPr>
            <p:cNvSpPr/>
            <p:nvPr/>
          </p:nvSpPr>
          <p:spPr>
            <a:xfrm>
              <a:off x="3617553" y="2462873"/>
              <a:ext cx="4438511" cy="1251819"/>
            </a:xfrm>
            <a:prstGeom prst="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D229A51-B853-3E04-654F-4F3E191B235D}"/>
                </a:ext>
              </a:extLst>
            </p:cNvPr>
            <p:cNvGrpSpPr/>
            <p:nvPr/>
          </p:nvGrpSpPr>
          <p:grpSpPr>
            <a:xfrm>
              <a:off x="3695738" y="2537132"/>
              <a:ext cx="4319987" cy="1113794"/>
              <a:chOff x="410051" y="1577210"/>
              <a:chExt cx="2552235" cy="658026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60D47CBF-E7B7-B815-B7B6-8F0D6D92E4CB}"/>
                  </a:ext>
                </a:extLst>
              </p:cNvPr>
              <p:cNvSpPr/>
              <p:nvPr/>
            </p:nvSpPr>
            <p:spPr>
              <a:xfrm>
                <a:off x="410051" y="1645920"/>
                <a:ext cx="449580" cy="4495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34581A03-90C1-2C26-3B94-877C4B2A4B8C}"/>
                  </a:ext>
                </a:extLst>
              </p:cNvPr>
              <p:cNvSpPr/>
              <p:nvPr/>
            </p:nvSpPr>
            <p:spPr>
              <a:xfrm>
                <a:off x="924992" y="1645920"/>
                <a:ext cx="449580" cy="4495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4D7BF70-C933-7A4F-63F4-4FCA527D98F0}"/>
                  </a:ext>
                </a:extLst>
              </p:cNvPr>
              <p:cNvSpPr/>
              <p:nvPr/>
            </p:nvSpPr>
            <p:spPr>
              <a:xfrm>
                <a:off x="1954873" y="1645920"/>
                <a:ext cx="449580" cy="4495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470884E8-DB61-48AD-565E-9309B9B977F7}"/>
                  </a:ext>
                </a:extLst>
              </p:cNvPr>
              <p:cNvSpPr/>
              <p:nvPr/>
            </p:nvSpPr>
            <p:spPr>
              <a:xfrm>
                <a:off x="2469814" y="1645920"/>
                <a:ext cx="449580" cy="4495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8743D1D-BE72-E6F9-CDDC-545DE8B402E5}"/>
                  </a:ext>
                </a:extLst>
              </p:cNvPr>
              <p:cNvSpPr/>
              <p:nvPr/>
            </p:nvSpPr>
            <p:spPr>
              <a:xfrm>
                <a:off x="1920875" y="1768475"/>
                <a:ext cx="520700" cy="203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err="1">
                    <a:solidFill>
                      <a:schemeClr val="tx1"/>
                    </a:solidFill>
                  </a:rPr>
                  <a:t>빈슬롯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86095C0-EED0-C7A9-FACF-1A32BEB48137}"/>
                  </a:ext>
                </a:extLst>
              </p:cNvPr>
              <p:cNvSpPr/>
              <p:nvPr/>
            </p:nvSpPr>
            <p:spPr>
              <a:xfrm>
                <a:off x="2441586" y="1768475"/>
                <a:ext cx="520700" cy="2032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err="1">
                    <a:solidFill>
                      <a:schemeClr val="tx1"/>
                    </a:solidFill>
                  </a:rPr>
                  <a:t>빈슬롯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FCE9FD1E-83DE-1FF4-765E-5B4A58456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020" b="91919" l="2000" r="88000">
                            <a14:foregroundMark x1="24000" y1="26263" x2="24000" y2="26263"/>
                            <a14:foregroundMark x1="13000" y1="15152" x2="13000" y2="15152"/>
                            <a14:foregroundMark x1="11000" y1="21212" x2="11000" y2="21212"/>
                            <a14:foregroundMark x1="5000" y1="33333" x2="5000" y2="33333"/>
                            <a14:foregroundMark x1="2000" y1="53535" x2="2000" y2="53535"/>
                            <a14:foregroundMark x1="9000" y1="70707" x2="9000" y2="70707"/>
                            <a14:foregroundMark x1="20000" y1="87879" x2="20000" y2="87879"/>
                            <a14:foregroundMark x1="33000" y1="90909" x2="33000" y2="90909"/>
                            <a14:foregroundMark x1="48000" y1="92929" x2="48000" y2="92929"/>
                            <a14:foregroundMark x1="67000" y1="86869" x2="67000" y2="86869"/>
                            <a14:foregroundMark x1="82000" y1="71717" x2="82000" y2="71717"/>
                            <a14:foregroundMark x1="89000" y1="51515" x2="89000" y2="51515"/>
                            <a14:foregroundMark x1="84000" y1="30303" x2="84000" y2="30303"/>
                            <a14:foregroundMark x1="72000" y1="12121" x2="72000" y2="12121"/>
                            <a14:foregroundMark x1="55000" y1="3030" x2="55000" y2="3030"/>
                            <a14:foregroundMark x1="25000" y1="28283" x2="25000" y2="28283"/>
                            <a14:foregroundMark x1="28000" y1="27273" x2="28000" y2="27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10105" y="1643063"/>
                <a:ext cx="483478" cy="478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>
                <a:extLst>
                  <a:ext uri="{FF2B5EF4-FFF2-40B4-BE49-F238E27FC236}">
                    <a16:creationId xmlns:a16="http://schemas.microsoft.com/office/drawing/2014/main" id="{C7343CC1-4EAC-6487-472F-09A4DF8302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735" b="91150" l="7339" r="88991">
                            <a14:foregroundMark x1="33028" y1="34513" x2="33028" y2="34513"/>
                            <a14:foregroundMark x1="33945" y1="26549" x2="33945" y2="26549"/>
                            <a14:foregroundMark x1="57798" y1="15929" x2="57798" y2="15929"/>
                            <a14:foregroundMark x1="65138" y1="16814" x2="65138" y2="16814"/>
                            <a14:foregroundMark x1="75229" y1="23894" x2="75229" y2="23894"/>
                            <a14:foregroundMark x1="81651" y1="33628" x2="81651" y2="33628"/>
                            <a14:foregroundMark x1="7339" y1="55752" x2="7339" y2="55752"/>
                            <a14:foregroundMark x1="25688" y1="19469" x2="25688" y2="19469"/>
                            <a14:foregroundMark x1="23853" y1="19469" x2="23853" y2="19469"/>
                            <a14:foregroundMark x1="38532" y1="91150" x2="38532" y2="91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93582" y="1577210"/>
                <a:ext cx="530405" cy="553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C:\Users\mkkan\Downloads\4x\자산 3@4x.png">
                <a:extLst>
                  <a:ext uri="{FF2B5EF4-FFF2-40B4-BE49-F238E27FC236}">
                    <a16:creationId xmlns:a16="http://schemas.microsoft.com/office/drawing/2014/main" id="{3849729A-E52B-CCB5-9A05-075D049162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1681" y="1651370"/>
                <a:ext cx="461888" cy="461888"/>
              </a:xfrm>
              <a:prstGeom prst="rect">
                <a:avLst/>
              </a:prstGeom>
              <a:noFill/>
            </p:spPr>
          </p:pic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BB294BC-6F9E-12B0-6D1A-7CCE2C915819}"/>
                  </a:ext>
                </a:extLst>
              </p:cNvPr>
              <p:cNvGrpSpPr/>
              <p:nvPr/>
            </p:nvGrpSpPr>
            <p:grpSpPr>
              <a:xfrm>
                <a:off x="465487" y="2109885"/>
                <a:ext cx="363190" cy="122153"/>
                <a:chOff x="317849" y="1957485"/>
                <a:chExt cx="363190" cy="122153"/>
              </a:xfrm>
            </p:grpSpPr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313AFC27-FAAB-814C-E4C3-B2A306D26F61}"/>
                    </a:ext>
                  </a:extLst>
                </p:cNvPr>
                <p:cNvSpPr/>
                <p:nvPr/>
              </p:nvSpPr>
              <p:spPr>
                <a:xfrm>
                  <a:off x="356569" y="1957485"/>
                  <a:ext cx="285750" cy="12215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25" name="사각형: 둥근 모서리 24">
                  <a:extLst>
                    <a:ext uri="{FF2B5EF4-FFF2-40B4-BE49-F238E27FC236}">
                      <a16:creationId xmlns:a16="http://schemas.microsoft.com/office/drawing/2014/main" id="{6B4777F1-2F3B-D051-3ED1-CC855B525F96}"/>
                    </a:ext>
                  </a:extLst>
                </p:cNvPr>
                <p:cNvSpPr/>
                <p:nvPr/>
              </p:nvSpPr>
              <p:spPr>
                <a:xfrm>
                  <a:off x="317849" y="1957485"/>
                  <a:ext cx="363190" cy="12215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b="1" dirty="0"/>
                    <a:t>해제</a:t>
                  </a: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5B9313AB-116E-359D-0EFF-5EA3E9D667D2}"/>
                  </a:ext>
                </a:extLst>
              </p:cNvPr>
              <p:cNvGrpSpPr/>
              <p:nvPr/>
            </p:nvGrpSpPr>
            <p:grpSpPr>
              <a:xfrm>
                <a:off x="966795" y="2109884"/>
                <a:ext cx="363190" cy="122153"/>
                <a:chOff x="317849" y="1957485"/>
                <a:chExt cx="363190" cy="122153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6261B59-0C6C-0E58-316B-D8B667F1500D}"/>
                    </a:ext>
                  </a:extLst>
                </p:cNvPr>
                <p:cNvSpPr/>
                <p:nvPr/>
              </p:nvSpPr>
              <p:spPr>
                <a:xfrm>
                  <a:off x="356569" y="1957485"/>
                  <a:ext cx="285750" cy="12215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D66167C4-901F-63C6-63A7-A080011FB51A}"/>
                    </a:ext>
                  </a:extLst>
                </p:cNvPr>
                <p:cNvSpPr/>
                <p:nvPr/>
              </p:nvSpPr>
              <p:spPr>
                <a:xfrm>
                  <a:off x="317849" y="1957485"/>
                  <a:ext cx="363190" cy="12215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b="1" dirty="0"/>
                    <a:t>해제</a:t>
                  </a:r>
                </a:p>
              </p:txBody>
            </p:sp>
          </p:grp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3A67138F-6957-5EBB-2BBF-509174FAB6E3}"/>
                  </a:ext>
                </a:extLst>
              </p:cNvPr>
              <p:cNvGrpSpPr/>
              <p:nvPr/>
            </p:nvGrpSpPr>
            <p:grpSpPr>
              <a:xfrm>
                <a:off x="1472307" y="2113083"/>
                <a:ext cx="363190" cy="122153"/>
                <a:chOff x="317849" y="1957485"/>
                <a:chExt cx="363190" cy="122153"/>
              </a:xfrm>
            </p:grpSpPr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23A7B01C-8861-C015-4521-4F5B8C533E8A}"/>
                    </a:ext>
                  </a:extLst>
                </p:cNvPr>
                <p:cNvSpPr/>
                <p:nvPr/>
              </p:nvSpPr>
              <p:spPr>
                <a:xfrm>
                  <a:off x="356569" y="1957485"/>
                  <a:ext cx="285750" cy="122153"/>
                </a:xfrm>
                <a:prstGeom prst="round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800" dirty="0"/>
                </a:p>
              </p:txBody>
            </p:sp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55381EF2-9F85-F2E2-F0E0-52C0F7F65D04}"/>
                    </a:ext>
                  </a:extLst>
                </p:cNvPr>
                <p:cNvSpPr/>
                <p:nvPr/>
              </p:nvSpPr>
              <p:spPr>
                <a:xfrm>
                  <a:off x="317849" y="1957485"/>
                  <a:ext cx="363190" cy="122153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b="1" dirty="0"/>
                    <a:t>해제</a:t>
                  </a:r>
                </a:p>
              </p:txBody>
            </p:sp>
          </p:grpSp>
        </p:grp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2C19890-6825-1D52-526E-665FFBFDAA5A}"/>
                </a:ext>
              </a:extLst>
            </p:cNvPr>
            <p:cNvSpPr/>
            <p:nvPr/>
          </p:nvSpPr>
          <p:spPr>
            <a:xfrm>
              <a:off x="3532599" y="2386681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EEF698C-9300-CD2D-1CF9-F876A26003AF}"/>
                </a:ext>
              </a:extLst>
            </p:cNvPr>
            <p:cNvCxnSpPr>
              <a:stCxn id="36" idx="5"/>
            </p:cNvCxnSpPr>
            <p:nvPr/>
          </p:nvCxnSpPr>
          <p:spPr>
            <a:xfrm>
              <a:off x="3751136" y="2605218"/>
              <a:ext cx="183645" cy="175063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C507381E-A09C-A3B1-45CE-FA78863A73D5}"/>
                </a:ext>
              </a:extLst>
            </p:cNvPr>
            <p:cNvSpPr/>
            <p:nvPr/>
          </p:nvSpPr>
          <p:spPr>
            <a:xfrm>
              <a:off x="3465730" y="3099528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b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1EBF3883-4E27-124B-39CC-D07842EAE82D}"/>
                </a:ext>
              </a:extLst>
            </p:cNvPr>
            <p:cNvCxnSpPr>
              <a:stCxn id="39" idx="5"/>
            </p:cNvCxnSpPr>
            <p:nvPr/>
          </p:nvCxnSpPr>
          <p:spPr>
            <a:xfrm>
              <a:off x="3684267" y="3318065"/>
              <a:ext cx="183645" cy="175063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3A7DA483-AA4B-9BAA-3250-9831EF2501B8}"/>
                </a:ext>
              </a:extLst>
            </p:cNvPr>
            <p:cNvSpPr/>
            <p:nvPr/>
          </p:nvSpPr>
          <p:spPr>
            <a:xfrm>
              <a:off x="6266397" y="2343525"/>
              <a:ext cx="256032" cy="25603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c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0935933-7C84-3066-6413-CF382F7D60CB}"/>
                </a:ext>
              </a:extLst>
            </p:cNvPr>
            <p:cNvCxnSpPr>
              <a:stCxn id="41" idx="5"/>
            </p:cNvCxnSpPr>
            <p:nvPr/>
          </p:nvCxnSpPr>
          <p:spPr>
            <a:xfrm>
              <a:off x="6484934" y="2562062"/>
              <a:ext cx="183645" cy="175063"/>
            </a:xfrm>
            <a:prstGeom prst="straightConnector1">
              <a:avLst/>
            </a:prstGeom>
            <a:ln w="15875">
              <a:solidFill>
                <a:srgbClr val="FF0000"/>
              </a:solidFill>
              <a:prstDash val="sysDash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8349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 1-2-1. </a:t>
            </a:r>
            <a:r>
              <a:rPr lang="ko-KR" altLang="en-US" sz="1000" b="1" dirty="0">
                <a:solidFill>
                  <a:schemeClr val="tx1"/>
                </a:solidFill>
              </a:rPr>
              <a:t>배지정보 연동 출력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 </a:t>
            </a:r>
            <a:r>
              <a:rPr lang="ko-KR" altLang="en-US" sz="1000" dirty="0">
                <a:solidFill>
                  <a:schemeClr val="tx1"/>
                </a:solidFill>
              </a:rPr>
              <a:t>●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배지도감에서 설정한 배지정보는 기존 서비스와 연동되어 </a:t>
            </a:r>
            <a:r>
              <a:rPr lang="en-US" altLang="ko-KR" sz="1000" dirty="0">
                <a:solidFill>
                  <a:schemeClr val="tx1"/>
                </a:solidFill>
              </a:rPr>
              <a:t>UI</a:t>
            </a:r>
            <a:r>
              <a:rPr lang="ko-KR" altLang="en-US" sz="1000" dirty="0">
                <a:solidFill>
                  <a:schemeClr val="tx1"/>
                </a:solidFill>
              </a:rPr>
              <a:t>특정 부분에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    </a:t>
            </a:r>
            <a:r>
              <a:rPr lang="ko-KR" altLang="en-US" sz="1000" dirty="0">
                <a:solidFill>
                  <a:schemeClr val="tx1"/>
                </a:solidFill>
              </a:rPr>
              <a:t>출력됨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 ● 배지정보는 다음 위치에 출력됨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퀘스트 수행 유도를 위한 과시요소로 기존 서비스와 연동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tx1"/>
                </a:solidFill>
              </a:rPr>
              <a:t> 1-2-2. </a:t>
            </a:r>
            <a:r>
              <a:rPr lang="ko-KR" altLang="en-US" sz="1000" b="1" dirty="0">
                <a:solidFill>
                  <a:schemeClr val="tx1"/>
                </a:solidFill>
              </a:rPr>
              <a:t>배지정보 연동 출력 구현 방향</a:t>
            </a: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</a:t>
            </a:r>
            <a:r>
              <a:rPr lang="ko-KR" altLang="en-US" sz="1000" dirty="0">
                <a:solidFill>
                  <a:schemeClr val="tx1"/>
                </a:solidFill>
              </a:rPr>
              <a:t>●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배지설정 정보 </a:t>
            </a:r>
            <a:r>
              <a:rPr lang="en-US" altLang="ko-KR" sz="1000" dirty="0">
                <a:solidFill>
                  <a:schemeClr val="tx1"/>
                </a:solidFill>
              </a:rPr>
              <a:t>API</a:t>
            </a:r>
            <a:r>
              <a:rPr lang="ko-KR" altLang="en-US" sz="1000" dirty="0">
                <a:solidFill>
                  <a:schemeClr val="tx1"/>
                </a:solidFill>
              </a:rPr>
              <a:t>와 출력 위치를 기존 서비스 업체 </a:t>
            </a:r>
            <a:r>
              <a:rPr lang="en-US" altLang="ko-KR" sz="1000" dirty="0" err="1">
                <a:solidFill>
                  <a:schemeClr val="tx1"/>
                </a:solidFill>
              </a:rPr>
              <a:t>Uniess</a:t>
            </a:r>
            <a:r>
              <a:rPr lang="ko-KR" altLang="en-US" sz="1000" dirty="0">
                <a:solidFill>
                  <a:schemeClr val="tx1"/>
                </a:solidFill>
              </a:rPr>
              <a:t>에 전달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  </a:t>
            </a:r>
            <a:r>
              <a:rPr lang="ko-KR" altLang="en-US" sz="1000" dirty="0">
                <a:solidFill>
                  <a:schemeClr val="tx1"/>
                </a:solidFill>
              </a:rPr>
              <a:t>●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출력하기 어렵거나 불가능한 위치인 경우 담당자와 협의 후 결정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45B5177-58F8-BCA4-F89F-9E0309C9F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888DF4-E5EE-AA71-4860-149620B1224E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35BC74-2714-51A2-AEFD-702D0A515966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배지도감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A60F5BC3-98B9-8973-0540-7B6F9FAB0C9E}"/>
              </a:ext>
            </a:extLst>
          </p:cNvPr>
          <p:cNvSpPr/>
          <p:nvPr/>
        </p:nvSpPr>
        <p:spPr>
          <a:xfrm>
            <a:off x="257651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56EDD423-F5BD-E4E3-4BA4-D3EEA16F3BD2}"/>
              </a:ext>
            </a:extLst>
          </p:cNvPr>
          <p:cNvSpPr/>
          <p:nvPr/>
        </p:nvSpPr>
        <p:spPr>
          <a:xfrm>
            <a:off x="772592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4FE3A6E-E9BC-F3E7-5E38-570A716A8F3F}"/>
              </a:ext>
            </a:extLst>
          </p:cNvPr>
          <p:cNvSpPr/>
          <p:nvPr/>
        </p:nvSpPr>
        <p:spPr>
          <a:xfrm>
            <a:off x="1802473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8C00AEA-789E-6EDF-FEE5-7306747E7159}"/>
              </a:ext>
            </a:extLst>
          </p:cNvPr>
          <p:cNvSpPr/>
          <p:nvPr/>
        </p:nvSpPr>
        <p:spPr>
          <a:xfrm>
            <a:off x="2317414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E3EAEFF-1495-5AD3-2D94-933B4CCC4560}"/>
              </a:ext>
            </a:extLst>
          </p:cNvPr>
          <p:cNvSpPr/>
          <p:nvPr/>
        </p:nvSpPr>
        <p:spPr>
          <a:xfrm>
            <a:off x="1768475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B51690-9B0A-A9F3-95B5-8CCA17B95D98}"/>
              </a:ext>
            </a:extLst>
          </p:cNvPr>
          <p:cNvSpPr/>
          <p:nvPr/>
        </p:nvSpPr>
        <p:spPr>
          <a:xfrm>
            <a:off x="2289186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274C2A36-B737-D941-F1B4-B0D8B8EB6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705" y="1490663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>
            <a:extLst>
              <a:ext uri="{FF2B5EF4-FFF2-40B4-BE49-F238E27FC236}">
                <a16:creationId xmlns:a16="http://schemas.microsoft.com/office/drawing/2014/main" id="{A659062A-060C-C181-0D3E-E18C13AC5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182" y="1424810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C:\Users\mkkan\Downloads\4x\자산 3@4x.png">
            <a:extLst>
              <a:ext uri="{FF2B5EF4-FFF2-40B4-BE49-F238E27FC236}">
                <a16:creationId xmlns:a16="http://schemas.microsoft.com/office/drawing/2014/main" id="{74E7EEA9-9CD6-0C23-E37E-0A171F91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1" y="1498970"/>
            <a:ext cx="461888" cy="461888"/>
          </a:xfrm>
          <a:prstGeom prst="rect">
            <a:avLst/>
          </a:prstGeom>
          <a:noFill/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67892768-8ADB-E41F-5E83-8C5EC85885C7}"/>
              </a:ext>
            </a:extLst>
          </p:cNvPr>
          <p:cNvGrpSpPr/>
          <p:nvPr/>
        </p:nvGrpSpPr>
        <p:grpSpPr>
          <a:xfrm>
            <a:off x="313087" y="1957485"/>
            <a:ext cx="363190" cy="122153"/>
            <a:chOff x="317849" y="1957485"/>
            <a:chExt cx="363190" cy="122153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EEA421A1-AC4B-3E6B-3187-7634E6830738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BE0E5B1-DED6-872D-D65F-1FA86CECD3AE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896F5B4F-D7AE-110D-D838-25A780F2D20B}"/>
              </a:ext>
            </a:extLst>
          </p:cNvPr>
          <p:cNvGrpSpPr/>
          <p:nvPr/>
        </p:nvGrpSpPr>
        <p:grpSpPr>
          <a:xfrm>
            <a:off x="814395" y="1957484"/>
            <a:ext cx="363190" cy="122153"/>
            <a:chOff x="317849" y="1957485"/>
            <a:chExt cx="363190" cy="122153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A1025C43-2661-CBC3-E00F-8BA4A1339DB4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9EA601A3-AC0A-9914-9B4C-A7220232D2E2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35705AEE-62AB-B06A-774D-21C22275C925}"/>
              </a:ext>
            </a:extLst>
          </p:cNvPr>
          <p:cNvGrpSpPr/>
          <p:nvPr/>
        </p:nvGrpSpPr>
        <p:grpSpPr>
          <a:xfrm>
            <a:off x="1319907" y="1960683"/>
            <a:ext cx="363190" cy="122153"/>
            <a:chOff x="317849" y="1957485"/>
            <a:chExt cx="363190" cy="122153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3D9F1C49-F338-380E-8181-AE72A752FB71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83BB7783-D3ED-7803-118E-07471CB7798D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7C9D41B2-5346-59CE-3263-9EACF5197B0D}"/>
              </a:ext>
            </a:extLst>
          </p:cNvPr>
          <p:cNvGrpSpPr/>
          <p:nvPr/>
        </p:nvGrpSpPr>
        <p:grpSpPr>
          <a:xfrm>
            <a:off x="172062" y="2142997"/>
            <a:ext cx="2699725" cy="241684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86" name="사각형: 둥근 모서리 85">
              <a:extLst>
                <a:ext uri="{FF2B5EF4-FFF2-40B4-BE49-F238E27FC236}">
                  <a16:creationId xmlns:a16="http://schemas.microsoft.com/office/drawing/2014/main" id="{29B31C04-3FE0-BA79-B306-FB5B2F8CCFFE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일반</a:t>
              </a: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25634479-8D7A-6453-01C1-EE87F8773158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캐릭터</a:t>
              </a:r>
            </a:p>
          </p:txBody>
        </p:sp>
      </p:grpSp>
      <p:pic>
        <p:nvPicPr>
          <p:cNvPr id="88" name="Picture 2">
            <a:extLst>
              <a:ext uri="{FF2B5EF4-FFF2-40B4-BE49-F238E27FC236}">
                <a16:creationId xmlns:a16="http://schemas.microsoft.com/office/drawing/2014/main" id="{F7235543-A472-B845-C309-5393BC0C2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399" y="2668192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>
            <a:extLst>
              <a:ext uri="{FF2B5EF4-FFF2-40B4-BE49-F238E27FC236}">
                <a16:creationId xmlns:a16="http://schemas.microsoft.com/office/drawing/2014/main" id="{35944659-63D9-716C-CF92-B9DF997D3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716" y="2596875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2" name="개체 91">
            <a:extLst>
              <a:ext uri="{FF2B5EF4-FFF2-40B4-BE49-F238E27FC236}">
                <a16:creationId xmlns:a16="http://schemas.microsoft.com/office/drawing/2014/main" id="{A5583575-C5F1-8EEB-C740-8266CFA085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4668" y="2685855"/>
          <a:ext cx="433571" cy="433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850680" imgH="850680" progId="Photoshop.Image.24">
                  <p:embed/>
                </p:oleObj>
              </mc:Choice>
              <mc:Fallback>
                <p:oleObj name="Image" r:id="rId11" imgW="850680" imgH="850680" progId="Photoshop.Image.24">
                  <p:embed/>
                  <p:pic>
                    <p:nvPicPr>
                      <p:cNvPr id="92" name="개체 91">
                        <a:extLst>
                          <a:ext uri="{FF2B5EF4-FFF2-40B4-BE49-F238E27FC236}">
                            <a16:creationId xmlns:a16="http://schemas.microsoft.com/office/drawing/2014/main" id="{A5583575-C5F1-8EEB-C740-8266CFA085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94668" y="2685855"/>
                        <a:ext cx="433571" cy="433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개체 94">
            <a:extLst>
              <a:ext uri="{FF2B5EF4-FFF2-40B4-BE49-F238E27FC236}">
                <a16:creationId xmlns:a16="http://schemas.microsoft.com/office/drawing/2014/main" id="{4545EA9D-6D43-F41A-181B-B00D8BB5B4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342" y="2655920"/>
          <a:ext cx="453231" cy="453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850680" imgH="850680" progId="Photoshop.Image.24">
                  <p:embed/>
                </p:oleObj>
              </mc:Choice>
              <mc:Fallback>
                <p:oleObj name="Image" r:id="rId13" imgW="850680" imgH="850680" progId="Photoshop.Image.24">
                  <p:embed/>
                  <p:pic>
                    <p:nvPicPr>
                      <p:cNvPr id="95" name="개체 94">
                        <a:extLst>
                          <a:ext uri="{FF2B5EF4-FFF2-40B4-BE49-F238E27FC236}">
                            <a16:creationId xmlns:a16="http://schemas.microsoft.com/office/drawing/2014/main" id="{4545EA9D-6D43-F41A-181B-B00D8BB5B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8342" y="2655920"/>
                        <a:ext cx="453231" cy="453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" name="타원 92">
            <a:extLst>
              <a:ext uri="{FF2B5EF4-FFF2-40B4-BE49-F238E27FC236}">
                <a16:creationId xmlns:a16="http://schemas.microsoft.com/office/drawing/2014/main" id="{01CC1322-8012-57AC-54B1-CD732808BCD4}"/>
              </a:ext>
            </a:extLst>
          </p:cNvPr>
          <p:cNvSpPr/>
          <p:nvPr/>
        </p:nvSpPr>
        <p:spPr>
          <a:xfrm>
            <a:off x="1802473" y="2660098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6" name="개체 95">
            <a:extLst>
              <a:ext uri="{FF2B5EF4-FFF2-40B4-BE49-F238E27FC236}">
                <a16:creationId xmlns:a16="http://schemas.microsoft.com/office/drawing/2014/main" id="{C0A4D9FB-5689-1BCF-2623-8E5C60468F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4950" y="2655920"/>
          <a:ext cx="474936" cy="474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850680" imgH="850680" progId="Photoshop.Image.24">
                  <p:embed/>
                </p:oleObj>
              </mc:Choice>
              <mc:Fallback>
                <p:oleObj name="Image" r:id="rId15" imgW="850680" imgH="850680" progId="Photoshop.Image.24">
                  <p:embed/>
                  <p:pic>
                    <p:nvPicPr>
                      <p:cNvPr id="96" name="개체 95">
                        <a:extLst>
                          <a:ext uri="{FF2B5EF4-FFF2-40B4-BE49-F238E27FC236}">
                            <a16:creationId xmlns:a16="http://schemas.microsoft.com/office/drawing/2014/main" id="{C0A4D9FB-5689-1BCF-2623-8E5C60468F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34950" y="2655920"/>
                        <a:ext cx="474936" cy="474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개체 96">
            <a:extLst>
              <a:ext uri="{FF2B5EF4-FFF2-40B4-BE49-F238E27FC236}">
                <a16:creationId xmlns:a16="http://schemas.microsoft.com/office/drawing/2014/main" id="{5C50B37C-A71E-5DCE-BC35-997159FE0E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59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7" imgW="850680" imgH="850680" progId="Photoshop.Image.24">
                  <p:embed/>
                </p:oleObj>
              </mc:Choice>
              <mc:Fallback>
                <p:oleObj name="Image" r:id="rId17" imgW="850680" imgH="850680" progId="Photoshop.Image.24">
                  <p:embed/>
                  <p:pic>
                    <p:nvPicPr>
                      <p:cNvPr id="97" name="개체 96">
                        <a:extLst>
                          <a:ext uri="{FF2B5EF4-FFF2-40B4-BE49-F238E27FC236}">
                            <a16:creationId xmlns:a16="http://schemas.microsoft.com/office/drawing/2014/main" id="{5C50B37C-A71E-5DCE-BC35-997159FE0E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259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" name="타원 97">
            <a:extLst>
              <a:ext uri="{FF2B5EF4-FFF2-40B4-BE49-F238E27FC236}">
                <a16:creationId xmlns:a16="http://schemas.microsoft.com/office/drawing/2014/main" id="{B935C3A3-98D5-60FC-1532-F270EB02467E}"/>
              </a:ext>
            </a:extLst>
          </p:cNvPr>
          <p:cNvSpPr/>
          <p:nvPr/>
        </p:nvSpPr>
        <p:spPr>
          <a:xfrm>
            <a:off x="2342865" y="266300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9" name="개체 98">
            <a:extLst>
              <a:ext uri="{FF2B5EF4-FFF2-40B4-BE49-F238E27FC236}">
                <a16:creationId xmlns:a16="http://schemas.microsoft.com/office/drawing/2014/main" id="{380914EA-E2B6-A886-D0FD-5CE4840134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3734148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9" imgW="850680" imgH="850680" progId="Photoshop.Image.24">
                  <p:embed/>
                </p:oleObj>
              </mc:Choice>
              <mc:Fallback>
                <p:oleObj name="Image" r:id="rId19" imgW="850680" imgH="850680" progId="Photoshop.Image.24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380914EA-E2B6-A886-D0FD-5CE4840134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06789" y="3734148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" name="개체 99">
            <a:extLst>
              <a:ext uri="{FF2B5EF4-FFF2-40B4-BE49-F238E27FC236}">
                <a16:creationId xmlns:a16="http://schemas.microsoft.com/office/drawing/2014/main" id="{BBD1F468-4B2A-EA75-FC4C-2970111B185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719597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1" imgW="850680" imgH="850680" progId="Photoshop.Image.24">
                  <p:embed/>
                </p:oleObj>
              </mc:Choice>
              <mc:Fallback>
                <p:oleObj name="Image" r:id="rId21" imgW="850680" imgH="850680" progId="Photoshop.Image.24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BBD1F468-4B2A-EA75-FC4C-2970111B1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84653" y="3719597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" name="개체 100">
            <a:extLst>
              <a:ext uri="{FF2B5EF4-FFF2-40B4-BE49-F238E27FC236}">
                <a16:creationId xmlns:a16="http://schemas.microsoft.com/office/drawing/2014/main" id="{895F71C8-269D-F449-FD69-5390A92BCD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0855" y="37305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3" imgW="850680" imgH="850680" progId="Photoshop.Image.24">
                  <p:embed/>
                </p:oleObj>
              </mc:Choice>
              <mc:Fallback>
                <p:oleObj name="Image" r:id="rId23" imgW="850680" imgH="850680" progId="Photoshop.Image.24">
                  <p:embed/>
                  <p:pic>
                    <p:nvPicPr>
                      <p:cNvPr id="101" name="개체 100">
                        <a:extLst>
                          <a:ext uri="{FF2B5EF4-FFF2-40B4-BE49-F238E27FC236}">
                            <a16:creationId xmlns:a16="http://schemas.microsoft.com/office/drawing/2014/main" id="{895F71C8-269D-F449-FD69-5390A92BCD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340855" y="37305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" name="개체 101">
            <a:extLst>
              <a:ext uri="{FF2B5EF4-FFF2-40B4-BE49-F238E27FC236}">
                <a16:creationId xmlns:a16="http://schemas.microsoft.com/office/drawing/2014/main" id="{5F7F2E9D-F00E-C748-C069-8078F757EF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850680" imgH="850680" progId="Photoshop.Image.24">
                  <p:embed/>
                </p:oleObj>
              </mc:Choice>
              <mc:Fallback>
                <p:oleObj name="Image" r:id="rId25" imgW="850680" imgH="850680" progId="Photoshop.Image.24">
                  <p:embed/>
                  <p:pic>
                    <p:nvPicPr>
                      <p:cNvPr id="102" name="개체 101">
                        <a:extLst>
                          <a:ext uri="{FF2B5EF4-FFF2-40B4-BE49-F238E27FC236}">
                            <a16:creationId xmlns:a16="http://schemas.microsoft.com/office/drawing/2014/main" id="{5F7F2E9D-F00E-C748-C069-8078F757E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6788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" name="개체 102">
            <a:extLst>
              <a:ext uri="{FF2B5EF4-FFF2-40B4-BE49-F238E27FC236}">
                <a16:creationId xmlns:a16="http://schemas.microsoft.com/office/drawing/2014/main" id="{202C972E-0CCA-E69C-7480-20668226846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7" imgW="850680" imgH="850680" progId="Photoshop.Image.24">
                  <p:embed/>
                </p:oleObj>
              </mc:Choice>
              <mc:Fallback>
                <p:oleObj name="Image" r:id="rId27" imgW="850680" imgH="850680" progId="Photoshop.Image.24">
                  <p:embed/>
                  <p:pic>
                    <p:nvPicPr>
                      <p:cNvPr id="103" name="개체 102">
                        <a:extLst>
                          <a:ext uri="{FF2B5EF4-FFF2-40B4-BE49-F238E27FC236}">
                            <a16:creationId xmlns:a16="http://schemas.microsoft.com/office/drawing/2014/main" id="{202C972E-0CCA-E69C-7480-206682268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53631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개체 103">
            <a:extLst>
              <a:ext uri="{FF2B5EF4-FFF2-40B4-BE49-F238E27FC236}">
                <a16:creationId xmlns:a16="http://schemas.microsoft.com/office/drawing/2014/main" id="{E6B7D6EF-EDD8-F937-67E5-EA5D534C68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157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9" imgW="850680" imgH="850680" progId="Photoshop.Image.24">
                  <p:embed/>
                </p:oleObj>
              </mc:Choice>
              <mc:Fallback>
                <p:oleObj name="Image" r:id="rId29" imgW="850680" imgH="850680" progId="Photoshop.Image.24">
                  <p:embed/>
                  <p:pic>
                    <p:nvPicPr>
                      <p:cNvPr id="104" name="개체 103">
                        <a:extLst>
                          <a:ext uri="{FF2B5EF4-FFF2-40B4-BE49-F238E27FC236}">
                            <a16:creationId xmlns:a16="http://schemas.microsoft.com/office/drawing/2014/main" id="{E6B7D6EF-EDD8-F937-67E5-EA5D534C68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798157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" name="개체 104">
            <a:extLst>
              <a:ext uri="{FF2B5EF4-FFF2-40B4-BE49-F238E27FC236}">
                <a16:creationId xmlns:a16="http://schemas.microsoft.com/office/drawing/2014/main" id="{2B298876-8501-6367-A695-791BA834DF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1" imgW="850680" imgH="850680" progId="Photoshop.Image.24">
                  <p:embed/>
                </p:oleObj>
              </mc:Choice>
              <mc:Fallback>
                <p:oleObj name="Image" r:id="rId31" imgW="850680" imgH="850680" progId="Photoshop.Image.24">
                  <p:embed/>
                  <p:pic>
                    <p:nvPicPr>
                      <p:cNvPr id="105" name="개체 104">
                        <a:extLst>
                          <a:ext uri="{FF2B5EF4-FFF2-40B4-BE49-F238E27FC236}">
                            <a16:creationId xmlns:a16="http://schemas.microsoft.com/office/drawing/2014/main" id="{2B298876-8501-6367-A695-791BA834DF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284653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6" name="개체 105">
            <a:extLst>
              <a:ext uri="{FF2B5EF4-FFF2-40B4-BE49-F238E27FC236}">
                <a16:creationId xmlns:a16="http://schemas.microsoft.com/office/drawing/2014/main" id="{2D850425-2EA0-7B54-6D98-8D027EB490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572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3" imgW="850680" imgH="850680" progId="Photoshop.Image.24">
                  <p:embed/>
                </p:oleObj>
              </mc:Choice>
              <mc:Fallback>
                <p:oleObj name="Image" r:id="rId33" imgW="850680" imgH="850680" progId="Photoshop.Image.24">
                  <p:embed/>
                  <p:pic>
                    <p:nvPicPr>
                      <p:cNvPr id="106" name="개체 105">
                        <a:extLst>
                          <a:ext uri="{FF2B5EF4-FFF2-40B4-BE49-F238E27FC236}">
                            <a16:creationId xmlns:a16="http://schemas.microsoft.com/office/drawing/2014/main" id="{2D850425-2EA0-7B54-6D98-8D027EB49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68572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" name="개체 106">
            <a:extLst>
              <a:ext uri="{FF2B5EF4-FFF2-40B4-BE49-F238E27FC236}">
                <a16:creationId xmlns:a16="http://schemas.microsoft.com/office/drawing/2014/main" id="{8683BC3D-C5D4-BCA8-168A-86DDB151C7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2865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5" imgW="850680" imgH="850680" progId="Photoshop.Image.24">
                  <p:embed/>
                </p:oleObj>
              </mc:Choice>
              <mc:Fallback>
                <p:oleObj name="Image" r:id="rId35" imgW="850680" imgH="850680" progId="Photoshop.Image.24">
                  <p:embed/>
                  <p:pic>
                    <p:nvPicPr>
                      <p:cNvPr id="107" name="개체 106">
                        <a:extLst>
                          <a:ext uri="{FF2B5EF4-FFF2-40B4-BE49-F238E27FC236}">
                            <a16:creationId xmlns:a16="http://schemas.microsoft.com/office/drawing/2014/main" id="{8683BC3D-C5D4-BCA8-168A-86DDB151C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342865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타원 109">
            <a:extLst>
              <a:ext uri="{FF2B5EF4-FFF2-40B4-BE49-F238E27FC236}">
                <a16:creationId xmlns:a16="http://schemas.microsoft.com/office/drawing/2014/main" id="{E27DE5D8-D8C8-A132-F521-A0FEF6E54800}"/>
              </a:ext>
            </a:extLst>
          </p:cNvPr>
          <p:cNvSpPr/>
          <p:nvPr/>
        </p:nvSpPr>
        <p:spPr>
          <a:xfrm>
            <a:off x="786128" y="3199639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45644B0-149F-830F-BFB5-016CA5EA48E7}"/>
              </a:ext>
            </a:extLst>
          </p:cNvPr>
          <p:cNvSpPr/>
          <p:nvPr/>
        </p:nvSpPr>
        <p:spPr>
          <a:xfrm>
            <a:off x="1280617" y="372541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65280A9B-E887-172C-B002-2A05ABFA37D1}"/>
              </a:ext>
            </a:extLst>
          </p:cNvPr>
          <p:cNvSpPr/>
          <p:nvPr/>
        </p:nvSpPr>
        <p:spPr>
          <a:xfrm>
            <a:off x="1810809" y="319330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14E11469-E5C2-7858-73E9-2D0237E32660}"/>
              </a:ext>
            </a:extLst>
          </p:cNvPr>
          <p:cNvSpPr/>
          <p:nvPr/>
        </p:nvSpPr>
        <p:spPr>
          <a:xfrm>
            <a:off x="2349334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18328F1B-6381-046A-B2D1-C3A7E16B2276}"/>
              </a:ext>
            </a:extLst>
          </p:cNvPr>
          <p:cNvSpPr/>
          <p:nvPr/>
        </p:nvSpPr>
        <p:spPr>
          <a:xfrm>
            <a:off x="770582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5" name="개체 114">
            <a:extLst>
              <a:ext uri="{FF2B5EF4-FFF2-40B4-BE49-F238E27FC236}">
                <a16:creationId xmlns:a16="http://schemas.microsoft.com/office/drawing/2014/main" id="{AA7F94ED-A583-F248-96D9-472606325E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8357" y="527650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7" imgW="850680" imgH="850680" progId="Photoshop.Image.24">
                  <p:embed/>
                </p:oleObj>
              </mc:Choice>
              <mc:Fallback>
                <p:oleObj name="Image" r:id="rId37" imgW="850680" imgH="850680" progId="Photoshop.Image.24">
                  <p:embed/>
                  <p:pic>
                    <p:nvPicPr>
                      <p:cNvPr id="115" name="개체 114">
                        <a:extLst>
                          <a:ext uri="{FF2B5EF4-FFF2-40B4-BE49-F238E27FC236}">
                            <a16:creationId xmlns:a16="http://schemas.microsoft.com/office/drawing/2014/main" id="{AA7F94ED-A583-F248-96D9-472606325E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808357" y="527650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개체 115">
            <a:extLst>
              <a:ext uri="{FF2B5EF4-FFF2-40B4-BE49-F238E27FC236}">
                <a16:creationId xmlns:a16="http://schemas.microsoft.com/office/drawing/2014/main" id="{B09E5EF6-F332-8050-624C-6EC67ADE85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9334" y="476538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9" imgW="850680" imgH="850680" progId="Photoshop.Image.24">
                  <p:embed/>
                </p:oleObj>
              </mc:Choice>
              <mc:Fallback>
                <p:oleObj name="Image" r:id="rId39" imgW="850680" imgH="850680" progId="Photoshop.Image.24">
                  <p:embed/>
                  <p:pic>
                    <p:nvPicPr>
                      <p:cNvPr id="116" name="개체 115">
                        <a:extLst>
                          <a:ext uri="{FF2B5EF4-FFF2-40B4-BE49-F238E27FC236}">
                            <a16:creationId xmlns:a16="http://schemas.microsoft.com/office/drawing/2014/main" id="{B09E5EF6-F332-8050-624C-6EC67ADE85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349334" y="476538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개체 116">
            <a:extLst>
              <a:ext uri="{FF2B5EF4-FFF2-40B4-BE49-F238E27FC236}">
                <a16:creationId xmlns:a16="http://schemas.microsoft.com/office/drawing/2014/main" id="{FC5B4CAC-A691-CEB1-BA94-173518BB6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138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1" imgW="850680" imgH="850680" progId="Photoshop.Image.24">
                  <p:embed/>
                </p:oleObj>
              </mc:Choice>
              <mc:Fallback>
                <p:oleObj name="Image" r:id="rId41" imgW="850680" imgH="850680" progId="Photoshop.Image.24">
                  <p:embed/>
                  <p:pic>
                    <p:nvPicPr>
                      <p:cNvPr id="117" name="개체 116">
                        <a:extLst>
                          <a:ext uri="{FF2B5EF4-FFF2-40B4-BE49-F238E27FC236}">
                            <a16:creationId xmlns:a16="http://schemas.microsoft.com/office/drawing/2014/main" id="{FC5B4CAC-A691-CEB1-BA94-173518BB6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765138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개체 117">
            <a:extLst>
              <a:ext uri="{FF2B5EF4-FFF2-40B4-BE49-F238E27FC236}">
                <a16:creationId xmlns:a16="http://schemas.microsoft.com/office/drawing/2014/main" id="{F6A8FBE0-53EC-6C38-BDC9-D2CE0BDAEC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3" imgW="850680" imgH="850680" progId="Photoshop.Image.24">
                  <p:embed/>
                </p:oleObj>
              </mc:Choice>
              <mc:Fallback>
                <p:oleObj name="Image" r:id="rId43" imgW="850680" imgH="850680" progId="Photoshop.Image.24">
                  <p:embed/>
                  <p:pic>
                    <p:nvPicPr>
                      <p:cNvPr id="118" name="개체 117">
                        <a:extLst>
                          <a:ext uri="{FF2B5EF4-FFF2-40B4-BE49-F238E27FC236}">
                            <a16:creationId xmlns:a16="http://schemas.microsoft.com/office/drawing/2014/main" id="{F6A8FBE0-53EC-6C38-BDC9-D2CE0BDAE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67882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9" name="개체 118">
            <a:extLst>
              <a:ext uri="{FF2B5EF4-FFF2-40B4-BE49-F238E27FC236}">
                <a16:creationId xmlns:a16="http://schemas.microsoft.com/office/drawing/2014/main" id="{850A03F9-C10E-4F2B-7A96-2FCCC31A541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527879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5" imgW="850680" imgH="850680" progId="Photoshop.Image.24">
                  <p:embed/>
                </p:oleObj>
              </mc:Choice>
              <mc:Fallback>
                <p:oleObj name="Image" r:id="rId45" imgW="850680" imgH="850680" progId="Photoshop.Image.24">
                  <p:embed/>
                  <p:pic>
                    <p:nvPicPr>
                      <p:cNvPr id="119" name="개체 118">
                        <a:extLst>
                          <a:ext uri="{FF2B5EF4-FFF2-40B4-BE49-F238E27FC236}">
                            <a16:creationId xmlns:a16="http://schemas.microsoft.com/office/drawing/2014/main" id="{850A03F9-C10E-4F2B-7A96-2FCCC31A5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345314" y="527879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개체 119">
            <a:extLst>
              <a:ext uri="{FF2B5EF4-FFF2-40B4-BE49-F238E27FC236}">
                <a16:creationId xmlns:a16="http://schemas.microsoft.com/office/drawing/2014/main" id="{3318538C-7862-1325-C68E-3C00AB412E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75337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7" imgW="850680" imgH="850680" progId="Photoshop.Image.24">
                  <p:embed/>
                </p:oleObj>
              </mc:Choice>
              <mc:Fallback>
                <p:oleObj name="Image" r:id="rId47" imgW="850680" imgH="850680" progId="Photoshop.Image.24">
                  <p:embed/>
                  <p:pic>
                    <p:nvPicPr>
                      <p:cNvPr id="120" name="개체 119">
                        <a:extLst>
                          <a:ext uri="{FF2B5EF4-FFF2-40B4-BE49-F238E27FC236}">
                            <a16:creationId xmlns:a16="http://schemas.microsoft.com/office/drawing/2014/main" id="{3318538C-7862-1325-C68E-3C00AB412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766562" y="475337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개체 120">
            <a:extLst>
              <a:ext uri="{FF2B5EF4-FFF2-40B4-BE49-F238E27FC236}">
                <a16:creationId xmlns:a16="http://schemas.microsoft.com/office/drawing/2014/main" id="{9A309545-D44F-7222-2F92-270F4E6198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763361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9" imgW="850680" imgH="850680" progId="Photoshop.Image.24">
                  <p:embed/>
                </p:oleObj>
              </mc:Choice>
              <mc:Fallback>
                <p:oleObj name="Image" r:id="rId49" imgW="850680" imgH="850680" progId="Photoshop.Image.24">
                  <p:embed/>
                  <p:pic>
                    <p:nvPicPr>
                      <p:cNvPr id="121" name="개체 120">
                        <a:extLst>
                          <a:ext uri="{FF2B5EF4-FFF2-40B4-BE49-F238E27FC236}">
                            <a16:creationId xmlns:a16="http://schemas.microsoft.com/office/drawing/2014/main" id="{9A309545-D44F-7222-2F92-270F4E6198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806789" y="4763361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개체 121">
            <a:extLst>
              <a:ext uri="{FF2B5EF4-FFF2-40B4-BE49-F238E27FC236}">
                <a16:creationId xmlns:a16="http://schemas.microsoft.com/office/drawing/2014/main" id="{483EBC40-0FBD-040D-F2BB-6FFCBC9EE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322" y="527054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1" imgW="850680" imgH="850680" progId="Photoshop.Image.24">
                  <p:embed/>
                </p:oleObj>
              </mc:Choice>
              <mc:Fallback>
                <p:oleObj name="Image" r:id="rId51" imgW="850680" imgH="850680" progId="Photoshop.Image.24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483EBC40-0FBD-040D-F2BB-6FFCBC9EE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301322" y="527054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개체 122">
            <a:extLst>
              <a:ext uri="{FF2B5EF4-FFF2-40B4-BE49-F238E27FC236}">
                <a16:creationId xmlns:a16="http://schemas.microsoft.com/office/drawing/2014/main" id="{C8A01AD2-9565-2DC5-D4CE-AB8446DA56B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75341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3" imgW="850680" imgH="850680" progId="Photoshop.Image.24">
                  <p:embed/>
                </p:oleObj>
              </mc:Choice>
              <mc:Fallback>
                <p:oleObj name="Image" r:id="rId53" imgW="850680" imgH="850680" progId="Photoshop.Image.24">
                  <p:embed/>
                  <p:pic>
                    <p:nvPicPr>
                      <p:cNvPr id="123" name="개체 122">
                        <a:extLst>
                          <a:ext uri="{FF2B5EF4-FFF2-40B4-BE49-F238E27FC236}">
                            <a16:creationId xmlns:a16="http://schemas.microsoft.com/office/drawing/2014/main" id="{C8A01AD2-9565-2DC5-D4CE-AB8446DA5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283020" y="475341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개체 123">
            <a:extLst>
              <a:ext uri="{FF2B5EF4-FFF2-40B4-BE49-F238E27FC236}">
                <a16:creationId xmlns:a16="http://schemas.microsoft.com/office/drawing/2014/main" id="{AB2AAE37-450C-4520-5286-D70D2B6962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47438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5" imgW="850680" imgH="850680" progId="Photoshop.Image.24">
                  <p:embed/>
                </p:oleObj>
              </mc:Choice>
              <mc:Fallback>
                <p:oleObj name="Image" r:id="rId55" imgW="850680" imgH="850680" progId="Photoshop.Image.24">
                  <p:embed/>
                  <p:pic>
                    <p:nvPicPr>
                      <p:cNvPr id="124" name="개체 123">
                        <a:extLst>
                          <a:ext uri="{FF2B5EF4-FFF2-40B4-BE49-F238E27FC236}">
                            <a16:creationId xmlns:a16="http://schemas.microsoft.com/office/drawing/2014/main" id="{AB2AAE37-450C-4520-5286-D70D2B696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267882" y="47438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개체 124">
            <a:extLst>
              <a:ext uri="{FF2B5EF4-FFF2-40B4-BE49-F238E27FC236}">
                <a16:creationId xmlns:a16="http://schemas.microsoft.com/office/drawing/2014/main" id="{ED569F20-1E49-0005-0814-79D5076A9F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42332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7" imgW="850680" imgH="850680" progId="Photoshop.Image.24">
                  <p:embed/>
                </p:oleObj>
              </mc:Choice>
              <mc:Fallback>
                <p:oleObj name="Image" r:id="rId57" imgW="850680" imgH="850680" progId="Photoshop.Image.24">
                  <p:embed/>
                  <p:pic>
                    <p:nvPicPr>
                      <p:cNvPr id="125" name="개체 124">
                        <a:extLst>
                          <a:ext uri="{FF2B5EF4-FFF2-40B4-BE49-F238E27FC236}">
                            <a16:creationId xmlns:a16="http://schemas.microsoft.com/office/drawing/2014/main" id="{ED569F20-1E49-0005-0814-79D5076A9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3631" y="42332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개체 125">
            <a:extLst>
              <a:ext uri="{FF2B5EF4-FFF2-40B4-BE49-F238E27FC236}">
                <a16:creationId xmlns:a16="http://schemas.microsoft.com/office/drawing/2014/main" id="{19DF9C45-0195-1626-79FB-2EF7E7CCC3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22711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9" imgW="850680" imgH="850680" progId="Photoshop.Image.24">
                  <p:embed/>
                </p:oleObj>
              </mc:Choice>
              <mc:Fallback>
                <p:oleObj name="Image" r:id="rId59" imgW="850680" imgH="850680" progId="Photoshop.Image.24">
                  <p:embed/>
                  <p:pic>
                    <p:nvPicPr>
                      <p:cNvPr id="126" name="개체 125">
                        <a:extLst>
                          <a:ext uri="{FF2B5EF4-FFF2-40B4-BE49-F238E27FC236}">
                            <a16:creationId xmlns:a16="http://schemas.microsoft.com/office/drawing/2014/main" id="{19DF9C45-0195-1626-79FB-2EF7E7CCC3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766562" y="422711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개체 126">
            <a:extLst>
              <a:ext uri="{FF2B5EF4-FFF2-40B4-BE49-F238E27FC236}">
                <a16:creationId xmlns:a16="http://schemas.microsoft.com/office/drawing/2014/main" id="{39AE0578-EAAA-3D15-1960-035265E912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22283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1" imgW="850680" imgH="850680" progId="Photoshop.Image.24">
                  <p:embed/>
                </p:oleObj>
              </mc:Choice>
              <mc:Fallback>
                <p:oleObj name="Image" r:id="rId61" imgW="850680" imgH="850680" progId="Photoshop.Image.24">
                  <p:embed/>
                  <p:pic>
                    <p:nvPicPr>
                      <p:cNvPr id="127" name="개체 126">
                        <a:extLst>
                          <a:ext uri="{FF2B5EF4-FFF2-40B4-BE49-F238E27FC236}">
                            <a16:creationId xmlns:a16="http://schemas.microsoft.com/office/drawing/2014/main" id="{39AE0578-EAAA-3D15-1960-035265E912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1283020" y="422283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개체 127">
            <a:extLst>
              <a:ext uri="{FF2B5EF4-FFF2-40B4-BE49-F238E27FC236}">
                <a16:creationId xmlns:a16="http://schemas.microsoft.com/office/drawing/2014/main" id="{910D7C09-071D-1700-7840-80F9F1BC5C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4238826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3" imgW="850680" imgH="850680" progId="Photoshop.Image.24">
                  <p:embed/>
                </p:oleObj>
              </mc:Choice>
              <mc:Fallback>
                <p:oleObj name="Image" r:id="rId63" imgW="850680" imgH="850680" progId="Photoshop.Image.24">
                  <p:embed/>
                  <p:pic>
                    <p:nvPicPr>
                      <p:cNvPr id="128" name="개체 127">
                        <a:extLst>
                          <a:ext uri="{FF2B5EF4-FFF2-40B4-BE49-F238E27FC236}">
                            <a16:creationId xmlns:a16="http://schemas.microsoft.com/office/drawing/2014/main" id="{910D7C09-071D-1700-7840-80F9F1BC5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345314" y="4238826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개체 128">
            <a:extLst>
              <a:ext uri="{FF2B5EF4-FFF2-40B4-BE49-F238E27FC236}">
                <a16:creationId xmlns:a16="http://schemas.microsoft.com/office/drawing/2014/main" id="{23C13794-706C-BC43-576A-D398B94BB1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23204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5" imgW="850680" imgH="850680" progId="Photoshop.Image.24">
                  <p:embed/>
                </p:oleObj>
              </mc:Choice>
              <mc:Fallback>
                <p:oleObj name="Image" r:id="rId65" imgW="850680" imgH="850680" progId="Photoshop.Image.24">
                  <p:embed/>
                  <p:pic>
                    <p:nvPicPr>
                      <p:cNvPr id="129" name="개체 128">
                        <a:extLst>
                          <a:ext uri="{FF2B5EF4-FFF2-40B4-BE49-F238E27FC236}">
                            <a16:creationId xmlns:a16="http://schemas.microsoft.com/office/drawing/2014/main" id="{23C13794-706C-BC43-576A-D398B94B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806789" y="423204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49BC28E-3AA3-98F8-203D-F831E912E783}"/>
              </a:ext>
            </a:extLst>
          </p:cNvPr>
          <p:cNvSpPr/>
          <p:nvPr/>
        </p:nvSpPr>
        <p:spPr>
          <a:xfrm>
            <a:off x="172061" y="2387048"/>
            <a:ext cx="2719477" cy="2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보유배지</a:t>
            </a: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50/100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3483BA67-D6DB-1F07-6628-AE7132C70D42}"/>
              </a:ext>
            </a:extLst>
          </p:cNvPr>
          <p:cNvSpPr/>
          <p:nvPr/>
        </p:nvSpPr>
        <p:spPr>
          <a:xfrm>
            <a:off x="1280616" y="475367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5500D41D-B2B6-0B5C-970F-E2D87914DAFD}"/>
              </a:ext>
            </a:extLst>
          </p:cNvPr>
          <p:cNvSpPr/>
          <p:nvPr/>
        </p:nvSpPr>
        <p:spPr>
          <a:xfrm>
            <a:off x="1810808" y="422156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15AC9C44-A368-8DB3-A7B2-58CF315D0829}"/>
              </a:ext>
            </a:extLst>
          </p:cNvPr>
          <p:cNvSpPr/>
          <p:nvPr/>
        </p:nvSpPr>
        <p:spPr>
          <a:xfrm>
            <a:off x="239189" y="423113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EFD9C77B-7918-41BC-B063-08C8985F0AFD}"/>
              </a:ext>
            </a:extLst>
          </p:cNvPr>
          <p:cNvSpPr/>
          <p:nvPr/>
        </p:nvSpPr>
        <p:spPr>
          <a:xfrm>
            <a:off x="767148" y="5280805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7289C7-34A9-DFC6-6EFD-9F34FE098878}"/>
              </a:ext>
            </a:extLst>
          </p:cNvPr>
          <p:cNvSpPr/>
          <p:nvPr/>
        </p:nvSpPr>
        <p:spPr>
          <a:xfrm>
            <a:off x="166644" y="746759"/>
            <a:ext cx="2712116" cy="6700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aphicFrame>
        <p:nvGraphicFramePr>
          <p:cNvPr id="49" name="표 57">
            <a:extLst>
              <a:ext uri="{FF2B5EF4-FFF2-40B4-BE49-F238E27FC236}">
                <a16:creationId xmlns:a16="http://schemas.microsoft.com/office/drawing/2014/main" id="{11953B10-E909-1A72-0D5E-6449933D8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370"/>
              </p:ext>
            </p:extLst>
          </p:nvPr>
        </p:nvGraphicFramePr>
        <p:xfrm>
          <a:off x="7198794" y="1725447"/>
          <a:ext cx="4900546" cy="217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487443789"/>
                    </a:ext>
                  </a:extLst>
                </a:gridCol>
                <a:gridCol w="76906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36242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프로필 이미지 출력 부분에 배지 설정 정보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사이트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URL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https://korean.visitkorea.or.kr/mypage/mypage_main.do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여행톡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댓글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여행톡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프로필 이미지 및 텍스트 출력 영역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가볼래터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미션완료 참고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사이트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URL: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hlinkClick r:id="rId67"/>
                        </a:rPr>
                        <a:t>https://korean.visitkorea.or.kr/detail/ms_detail.do?cotid=6cb1642d-b578-462f-82c6-b1c1ef468af7&amp;big_category=A02&amp;mid_category=A0205&amp;big_area=6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</a:tbl>
          </a:graphicData>
        </a:graphic>
      </p:graphicFrame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CC5B724-D8E4-6200-B3C9-D31C2A69977E}"/>
              </a:ext>
            </a:extLst>
          </p:cNvPr>
          <p:cNvSpPr/>
          <p:nvPr/>
        </p:nvSpPr>
        <p:spPr>
          <a:xfrm rot="5400000">
            <a:off x="2915212" y="1635832"/>
            <a:ext cx="286468" cy="24695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AE0CFA-7789-E614-897F-A2E664F8C8C5}"/>
              </a:ext>
            </a:extLst>
          </p:cNvPr>
          <p:cNvSpPr/>
          <p:nvPr/>
        </p:nvSpPr>
        <p:spPr>
          <a:xfrm>
            <a:off x="3165672" y="1437721"/>
            <a:ext cx="2389931" cy="6523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기존 서비스 연동 출력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7C99DB3C-274C-1B69-DE1B-C501B4C81B31}"/>
              </a:ext>
            </a:extLst>
          </p:cNvPr>
          <p:cNvGrpSpPr/>
          <p:nvPr/>
        </p:nvGrpSpPr>
        <p:grpSpPr>
          <a:xfrm>
            <a:off x="3010127" y="2144900"/>
            <a:ext cx="1834475" cy="2457579"/>
            <a:chOff x="4559975" y="2290420"/>
            <a:chExt cx="1632652" cy="2187204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70B4BD79-7714-D9F8-F1F5-357974A11B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59975" y="2290420"/>
              <a:ext cx="1632652" cy="2187204"/>
            </a:xfrm>
            <a:prstGeom prst="rect">
              <a:avLst/>
            </a:prstGeom>
          </p:spPr>
        </p:pic>
        <p:grpSp>
          <p:nvGrpSpPr>
            <p:cNvPr id="65" name="그룹 85">
              <a:extLst>
                <a:ext uri="{FF2B5EF4-FFF2-40B4-BE49-F238E27FC236}">
                  <a16:creationId xmlns:a16="http://schemas.microsoft.com/office/drawing/2014/main" id="{35E648FB-9CB1-57BD-ADC6-962FAD1DDE04}"/>
                </a:ext>
              </a:extLst>
            </p:cNvPr>
            <p:cNvGrpSpPr/>
            <p:nvPr/>
          </p:nvGrpSpPr>
          <p:grpSpPr>
            <a:xfrm>
              <a:off x="4984493" y="3000444"/>
              <a:ext cx="619060" cy="135478"/>
              <a:chOff x="4958918" y="1742204"/>
              <a:chExt cx="1048559" cy="229471"/>
            </a:xfrm>
          </p:grpSpPr>
          <p:pic>
            <p:nvPicPr>
              <p:cNvPr id="71" name="Picture 22">
                <a:extLst>
                  <a:ext uri="{FF2B5EF4-FFF2-40B4-BE49-F238E27FC236}">
                    <a16:creationId xmlns:a16="http://schemas.microsoft.com/office/drawing/2014/main" id="{80542969-477A-4B1E-BF4D-744BA01A06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9" cstate="print">
                <a:extLst>
                  <a:ext uri="{BEBA8EAE-BF5A-486C-A8C5-ECC9F3942E4B}">
                    <a14:imgProps xmlns:a14="http://schemas.microsoft.com/office/drawing/2010/main">
                      <a14:imgLayer r:embed="rId70">
                        <a14:imgEffect>
                          <a14:backgroundRemoval t="9211" b="91447" l="9132" r="89498">
                            <a14:foregroundMark x1="11872" y1="72368" x2="11872" y2="72368"/>
                            <a14:foregroundMark x1="21005" y1="82895" x2="21005" y2="82895"/>
                            <a14:foregroundMark x1="48858" y1="92105" x2="48858" y2="921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2">
                <a:extLst>
                  <a:ext uri="{FF2B5EF4-FFF2-40B4-BE49-F238E27FC236}">
                    <a16:creationId xmlns:a16="http://schemas.microsoft.com/office/drawing/2014/main" id="{A0B0FBF2-68AE-FF1A-EEC1-9B2B40AD4A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22">
                <a:extLst>
                  <a:ext uri="{FF2B5EF4-FFF2-40B4-BE49-F238E27FC236}">
                    <a16:creationId xmlns:a16="http://schemas.microsoft.com/office/drawing/2014/main" id="{612BC503-165A-2DD8-8132-1505436801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5" name="Picture 22">
                <a:extLst>
                  <a:ext uri="{FF2B5EF4-FFF2-40B4-BE49-F238E27FC236}">
                    <a16:creationId xmlns:a16="http://schemas.microsoft.com/office/drawing/2014/main" id="{91DB5578-4C0E-60BC-4163-615C3F8C94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6" name="Picture 22">
                <a:extLst>
                  <a:ext uri="{FF2B5EF4-FFF2-40B4-BE49-F238E27FC236}">
                    <a16:creationId xmlns:a16="http://schemas.microsoft.com/office/drawing/2014/main" id="{E74B3494-E3D6-9F3A-901A-A3EA003BFF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0" name="타원 89">
            <a:extLst>
              <a:ext uri="{FF2B5EF4-FFF2-40B4-BE49-F238E27FC236}">
                <a16:creationId xmlns:a16="http://schemas.microsoft.com/office/drawing/2014/main" id="{585344CB-595B-B193-2BC0-9A89837BC8B9}"/>
              </a:ext>
            </a:extLst>
          </p:cNvPr>
          <p:cNvSpPr/>
          <p:nvPr/>
        </p:nvSpPr>
        <p:spPr>
          <a:xfrm>
            <a:off x="3436205" y="250429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9B917FE-466B-D6EC-3FCF-21C4EAC920C0}"/>
              </a:ext>
            </a:extLst>
          </p:cNvPr>
          <p:cNvCxnSpPr>
            <a:stCxn id="90" idx="5"/>
          </p:cNvCxnSpPr>
          <p:nvPr/>
        </p:nvCxnSpPr>
        <p:spPr>
          <a:xfrm>
            <a:off x="3654742" y="2722834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AA0502F4-A310-801C-965E-39996EB56E48}"/>
              </a:ext>
            </a:extLst>
          </p:cNvPr>
          <p:cNvGrpSpPr/>
          <p:nvPr/>
        </p:nvGrpSpPr>
        <p:grpSpPr>
          <a:xfrm>
            <a:off x="4852669" y="2142996"/>
            <a:ext cx="2191813" cy="2459483"/>
            <a:chOff x="4707326" y="3399506"/>
            <a:chExt cx="5272352" cy="5916226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F4F1C306-0CE6-6423-F1B6-7EFA6E59B6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14228" y="3399506"/>
              <a:ext cx="5265450" cy="1942209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4A398C71-AF30-4971-87E6-501E24C6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14227" y="5367464"/>
              <a:ext cx="5265450" cy="1942209"/>
            </a:xfrm>
            <a:prstGeom prst="rect">
              <a:avLst/>
            </a:prstGeom>
          </p:spPr>
        </p:pic>
        <p:grpSp>
          <p:nvGrpSpPr>
            <p:cNvPr id="109" name="그룹 107">
              <a:extLst>
                <a:ext uri="{FF2B5EF4-FFF2-40B4-BE49-F238E27FC236}">
                  <a16:creationId xmlns:a16="http://schemas.microsoft.com/office/drawing/2014/main" id="{0DF50624-728C-DED2-BA20-D5A4F41CBDBA}"/>
                </a:ext>
              </a:extLst>
            </p:cNvPr>
            <p:cNvGrpSpPr/>
            <p:nvPr/>
          </p:nvGrpSpPr>
          <p:grpSpPr>
            <a:xfrm>
              <a:off x="7334271" y="4576545"/>
              <a:ext cx="1345851" cy="294532"/>
              <a:chOff x="4958918" y="1742204"/>
              <a:chExt cx="1048559" cy="229471"/>
            </a:xfrm>
          </p:grpSpPr>
          <p:pic>
            <p:nvPicPr>
              <p:cNvPr id="1024" name="Picture 22">
                <a:extLst>
                  <a:ext uri="{FF2B5EF4-FFF2-40B4-BE49-F238E27FC236}">
                    <a16:creationId xmlns:a16="http://schemas.microsoft.com/office/drawing/2014/main" id="{67D71572-0402-CAB9-40F1-27F7450BFD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9" cstate="print">
                <a:extLst>
                  <a:ext uri="{BEBA8EAE-BF5A-486C-A8C5-ECC9F3942E4B}">
                    <a14:imgProps xmlns:a14="http://schemas.microsoft.com/office/drawing/2010/main">
                      <a14:imgLayer r:embed="rId70">
                        <a14:imgEffect>
                          <a14:backgroundRemoval t="9211" b="91447" l="9132" r="89498">
                            <a14:foregroundMark x1="11872" y1="72368" x2="11872" y2="72368"/>
                            <a14:foregroundMark x1="21005" y1="82895" x2="21005" y2="82895"/>
                            <a14:foregroundMark x1="48858" y1="92105" x2="48858" y2="921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5" name="Picture 22">
                <a:extLst>
                  <a:ext uri="{FF2B5EF4-FFF2-40B4-BE49-F238E27FC236}">
                    <a16:creationId xmlns:a16="http://schemas.microsoft.com/office/drawing/2014/main" id="{8DB624ED-EECB-463E-378A-7C62F0D335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7" name="Picture 22">
                <a:extLst>
                  <a:ext uri="{FF2B5EF4-FFF2-40B4-BE49-F238E27FC236}">
                    <a16:creationId xmlns:a16="http://schemas.microsoft.com/office/drawing/2014/main" id="{4B6306EF-CE83-DCC6-7EE1-0F60023893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22">
                <a:extLst>
                  <a:ext uri="{FF2B5EF4-FFF2-40B4-BE49-F238E27FC236}">
                    <a16:creationId xmlns:a16="http://schemas.microsoft.com/office/drawing/2014/main" id="{81AC4ABA-F72E-7243-7CCD-7E8D01D20A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9" name="Picture 22">
                <a:extLst>
                  <a:ext uri="{FF2B5EF4-FFF2-40B4-BE49-F238E27FC236}">
                    <a16:creationId xmlns:a16="http://schemas.microsoft.com/office/drawing/2014/main" id="{A804D878-AAC4-67A5-9281-B4E0095393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0" name="그룹 108">
              <a:extLst>
                <a:ext uri="{FF2B5EF4-FFF2-40B4-BE49-F238E27FC236}">
                  <a16:creationId xmlns:a16="http://schemas.microsoft.com/office/drawing/2014/main" id="{6DBB7DFB-9DD5-1A8B-8B22-D469DE6BDBBC}"/>
                </a:ext>
              </a:extLst>
            </p:cNvPr>
            <p:cNvGrpSpPr/>
            <p:nvPr/>
          </p:nvGrpSpPr>
          <p:grpSpPr>
            <a:xfrm>
              <a:off x="7693512" y="5499550"/>
              <a:ext cx="1345851" cy="294532"/>
              <a:chOff x="4958918" y="1742204"/>
              <a:chExt cx="1048559" cy="229471"/>
            </a:xfrm>
          </p:grpSpPr>
          <p:pic>
            <p:nvPicPr>
              <p:cNvPr id="1031" name="Picture 22">
                <a:extLst>
                  <a:ext uri="{FF2B5EF4-FFF2-40B4-BE49-F238E27FC236}">
                    <a16:creationId xmlns:a16="http://schemas.microsoft.com/office/drawing/2014/main" id="{750CE414-FFB7-F7C7-A125-BC45F86691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9" cstate="print">
                <a:extLst>
                  <a:ext uri="{BEBA8EAE-BF5A-486C-A8C5-ECC9F3942E4B}">
                    <a14:imgProps xmlns:a14="http://schemas.microsoft.com/office/drawing/2010/main">
                      <a14:imgLayer r:embed="rId70">
                        <a14:imgEffect>
                          <a14:backgroundRemoval t="9211" b="91447" l="9132" r="89498">
                            <a14:foregroundMark x1="11872" y1="72368" x2="11872" y2="72368"/>
                            <a14:foregroundMark x1="21005" y1="82895" x2="21005" y2="82895"/>
                            <a14:foregroundMark x1="48858" y1="92105" x2="48858" y2="921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22">
                <a:extLst>
                  <a:ext uri="{FF2B5EF4-FFF2-40B4-BE49-F238E27FC236}">
                    <a16:creationId xmlns:a16="http://schemas.microsoft.com/office/drawing/2014/main" id="{F4D00D27-5817-84AC-C2FD-A210D8ED7E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3" name="Picture 22">
                <a:extLst>
                  <a:ext uri="{FF2B5EF4-FFF2-40B4-BE49-F238E27FC236}">
                    <a16:creationId xmlns:a16="http://schemas.microsoft.com/office/drawing/2014/main" id="{565BDDA3-263F-8421-E07F-DA2FC2E3DE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22">
                <a:extLst>
                  <a:ext uri="{FF2B5EF4-FFF2-40B4-BE49-F238E27FC236}">
                    <a16:creationId xmlns:a16="http://schemas.microsoft.com/office/drawing/2014/main" id="{471E1036-8509-3F3D-B254-C32B998ABD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5" name="Picture 22">
                <a:extLst>
                  <a:ext uri="{FF2B5EF4-FFF2-40B4-BE49-F238E27FC236}">
                    <a16:creationId xmlns:a16="http://schemas.microsoft.com/office/drawing/2014/main" id="{BC41C8DF-CF12-BA1B-2F71-8AD02327FC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그림 1035">
              <a:extLst>
                <a:ext uri="{FF2B5EF4-FFF2-40B4-BE49-F238E27FC236}">
                  <a16:creationId xmlns:a16="http://schemas.microsoft.com/office/drawing/2014/main" id="{7F018E0A-9A11-AE51-B9D3-B4B2BDEE6F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07326" y="7373523"/>
              <a:ext cx="5265450" cy="1942209"/>
            </a:xfrm>
            <a:prstGeom prst="rect">
              <a:avLst/>
            </a:prstGeom>
          </p:spPr>
        </p:pic>
        <p:grpSp>
          <p:nvGrpSpPr>
            <p:cNvPr id="1037" name="그룹 110">
              <a:extLst>
                <a:ext uri="{FF2B5EF4-FFF2-40B4-BE49-F238E27FC236}">
                  <a16:creationId xmlns:a16="http://schemas.microsoft.com/office/drawing/2014/main" id="{571525C6-1A68-4ED6-1EF2-0422C554420B}"/>
                </a:ext>
              </a:extLst>
            </p:cNvPr>
            <p:cNvGrpSpPr/>
            <p:nvPr/>
          </p:nvGrpSpPr>
          <p:grpSpPr>
            <a:xfrm>
              <a:off x="4716576" y="8442271"/>
              <a:ext cx="857759" cy="187715"/>
              <a:chOff x="4958918" y="1742204"/>
              <a:chExt cx="1048559" cy="229471"/>
            </a:xfrm>
          </p:grpSpPr>
          <p:pic>
            <p:nvPicPr>
              <p:cNvPr id="1038" name="Picture 22">
                <a:extLst>
                  <a:ext uri="{FF2B5EF4-FFF2-40B4-BE49-F238E27FC236}">
                    <a16:creationId xmlns:a16="http://schemas.microsoft.com/office/drawing/2014/main" id="{54114207-0B94-861F-9235-F05CCBB669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9" cstate="print">
                <a:extLst>
                  <a:ext uri="{BEBA8EAE-BF5A-486C-A8C5-ECC9F3942E4B}">
                    <a14:imgProps xmlns:a14="http://schemas.microsoft.com/office/drawing/2010/main">
                      <a14:imgLayer r:embed="rId70">
                        <a14:imgEffect>
                          <a14:backgroundRemoval t="9211" b="91447" l="9132" r="89498">
                            <a14:foregroundMark x1="11872" y1="72368" x2="11872" y2="72368"/>
                            <a14:foregroundMark x1="21005" y1="82895" x2="21005" y2="82895"/>
                            <a14:foregroundMark x1="48858" y1="92105" x2="48858" y2="921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9" name="Picture 22">
                <a:extLst>
                  <a:ext uri="{FF2B5EF4-FFF2-40B4-BE49-F238E27FC236}">
                    <a16:creationId xmlns:a16="http://schemas.microsoft.com/office/drawing/2014/main" id="{92957748-1F01-22AD-C450-6832475C61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22">
                <a:extLst>
                  <a:ext uri="{FF2B5EF4-FFF2-40B4-BE49-F238E27FC236}">
                    <a16:creationId xmlns:a16="http://schemas.microsoft.com/office/drawing/2014/main" id="{BA9674EB-1384-5921-27CC-7042DE0F0E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1" name="Picture 22">
                <a:extLst>
                  <a:ext uri="{FF2B5EF4-FFF2-40B4-BE49-F238E27FC236}">
                    <a16:creationId xmlns:a16="http://schemas.microsoft.com/office/drawing/2014/main" id="{BA962B1F-9878-E2D5-632D-206AF65743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22">
                <a:extLst>
                  <a:ext uri="{FF2B5EF4-FFF2-40B4-BE49-F238E27FC236}">
                    <a16:creationId xmlns:a16="http://schemas.microsoft.com/office/drawing/2014/main" id="{69D3BB32-EDDB-BD89-2B64-70929A6BDB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1" cstate="print">
                <a:extLst>
                  <a:ext uri="{BEBA8EAE-BF5A-486C-A8C5-ECC9F3942E4B}">
                    <a14:imgProps xmlns:a14="http://schemas.microsoft.com/office/drawing/2010/main">
                      <a14:imgLayer r:embed="rId72">
                        <a14:imgEffect>
                          <a14:backgroundRemoval t="9150" b="90196" l="8676" r="89498">
                            <a14:foregroundMark x1="42466" y1="10458" x2="42466" y2="10458"/>
                            <a14:foregroundMark x1="87671" y1="45098" x2="87671" y2="45098"/>
                            <a14:foregroundMark x1="52968" y1="90850" x2="52968" y2="908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45" name="직사각형 1044">
              <a:extLst>
                <a:ext uri="{FF2B5EF4-FFF2-40B4-BE49-F238E27FC236}">
                  <a16:creationId xmlns:a16="http://schemas.microsoft.com/office/drawing/2014/main" id="{DBC3AF5A-0203-ABB4-5AC7-296554782346}"/>
                </a:ext>
              </a:extLst>
            </p:cNvPr>
            <p:cNvSpPr/>
            <p:nvPr/>
          </p:nvSpPr>
          <p:spPr>
            <a:xfrm>
              <a:off x="4714671" y="8442271"/>
              <a:ext cx="859673" cy="218818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049" name="타원 1048">
            <a:extLst>
              <a:ext uri="{FF2B5EF4-FFF2-40B4-BE49-F238E27FC236}">
                <a16:creationId xmlns:a16="http://schemas.microsoft.com/office/drawing/2014/main" id="{3204F2DB-311B-291B-E418-6D819FA339BE}"/>
              </a:ext>
            </a:extLst>
          </p:cNvPr>
          <p:cNvSpPr/>
          <p:nvPr/>
        </p:nvSpPr>
        <p:spPr>
          <a:xfrm>
            <a:off x="5549602" y="223684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A2840FFE-441A-77C6-91AE-BA649593421A}"/>
              </a:ext>
            </a:extLst>
          </p:cNvPr>
          <p:cNvCxnSpPr>
            <a:stCxn id="1049" idx="5"/>
          </p:cNvCxnSpPr>
          <p:nvPr/>
        </p:nvCxnSpPr>
        <p:spPr>
          <a:xfrm>
            <a:off x="5768139" y="2455383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699794AD-DC52-8611-539B-32C43788C7CF}"/>
              </a:ext>
            </a:extLst>
          </p:cNvPr>
          <p:cNvSpPr/>
          <p:nvPr/>
        </p:nvSpPr>
        <p:spPr>
          <a:xfrm>
            <a:off x="3268053" y="4608606"/>
            <a:ext cx="3338488" cy="2300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표시 위치는 예시로 </a:t>
            </a:r>
            <a:r>
              <a:rPr lang="ko-KR" altLang="en-US" sz="1200" b="1" dirty="0" err="1">
                <a:solidFill>
                  <a:schemeClr val="tx1"/>
                </a:solidFill>
              </a:rPr>
              <a:t>디자인측에서</a:t>
            </a:r>
            <a:r>
              <a:rPr lang="ko-KR" altLang="en-US" sz="1200" b="1" dirty="0">
                <a:solidFill>
                  <a:schemeClr val="tx1"/>
                </a:solidFill>
              </a:rPr>
              <a:t> 결정 진행</a:t>
            </a:r>
          </a:p>
        </p:txBody>
      </p:sp>
      <p:grpSp>
        <p:nvGrpSpPr>
          <p:cNvPr id="1052" name="그룹 1051">
            <a:extLst>
              <a:ext uri="{FF2B5EF4-FFF2-40B4-BE49-F238E27FC236}">
                <a16:creationId xmlns:a16="http://schemas.microsoft.com/office/drawing/2014/main" id="{B33A5398-773A-A327-15D3-E9840044F929}"/>
              </a:ext>
            </a:extLst>
          </p:cNvPr>
          <p:cNvGrpSpPr/>
          <p:nvPr/>
        </p:nvGrpSpPr>
        <p:grpSpPr>
          <a:xfrm>
            <a:off x="190256" y="2420050"/>
            <a:ext cx="223023" cy="223034"/>
            <a:chOff x="7788913" y="3829050"/>
            <a:chExt cx="1118870" cy="1118870"/>
          </a:xfrm>
        </p:grpSpPr>
        <p:sp>
          <p:nvSpPr>
            <p:cNvPr id="1053" name="사각형: 둥근 모서리 262">
              <a:extLst>
                <a:ext uri="{FF2B5EF4-FFF2-40B4-BE49-F238E27FC236}">
                  <a16:creationId xmlns:a16="http://schemas.microsoft.com/office/drawing/2014/main" id="{2E694E06-3F2B-269F-2988-08935367FA8A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54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0D8703F2-1DFD-DC39-1EBC-60528E4D2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F9B0307-64AE-DB8F-7CDA-445919C2BC59}"/>
              </a:ext>
            </a:extLst>
          </p:cNvPr>
          <p:cNvSpPr/>
          <p:nvPr/>
        </p:nvSpPr>
        <p:spPr>
          <a:xfrm>
            <a:off x="179423" y="2131683"/>
            <a:ext cx="2712116" cy="448903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65147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1-3. </a:t>
            </a:r>
            <a:r>
              <a:rPr lang="ko-KR" altLang="en-US" sz="1100" b="1" dirty="0">
                <a:solidFill>
                  <a:schemeClr val="tx1"/>
                </a:solidFill>
              </a:rPr>
              <a:t>배지 </a:t>
            </a:r>
            <a:r>
              <a:rPr lang="ko-KR" altLang="en-US" sz="1100" b="1" dirty="0" err="1">
                <a:solidFill>
                  <a:schemeClr val="tx1"/>
                </a:solidFill>
              </a:rPr>
              <a:t>분류탭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배지는 크게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일반</a:t>
            </a:r>
            <a:r>
              <a:rPr lang="en-US" altLang="ko-KR" sz="1100" dirty="0">
                <a:solidFill>
                  <a:schemeClr val="tx1"/>
                </a:solidFill>
              </a:rPr>
              <a:t>], [</a:t>
            </a:r>
            <a:r>
              <a:rPr lang="ko-KR" altLang="en-US" sz="1100" dirty="0">
                <a:solidFill>
                  <a:schemeClr val="tx1"/>
                </a:solidFill>
              </a:rPr>
              <a:t>캐릭터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배지로 구분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활성화된 분류 탭에 따라 배지 표시 방식 및 목록 상이함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활성화 탭에 따른 상세 차이는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F380A6-ACA1-0782-8C2B-77AA55353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8568B3-6DD4-C29B-315E-552CD49B59E8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E0C23D-82FC-0AFD-A873-318447856C7A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배지도감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C9F5F89-8A02-D5EA-7AFD-7FAA50CA31C3}"/>
              </a:ext>
            </a:extLst>
          </p:cNvPr>
          <p:cNvSpPr/>
          <p:nvPr/>
        </p:nvSpPr>
        <p:spPr>
          <a:xfrm>
            <a:off x="257651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3DAA8DE-4652-7064-05F3-4D71C0FEC258}"/>
              </a:ext>
            </a:extLst>
          </p:cNvPr>
          <p:cNvSpPr/>
          <p:nvPr/>
        </p:nvSpPr>
        <p:spPr>
          <a:xfrm>
            <a:off x="772592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548A251-8D0D-35AB-4E23-08EE8092B7D1}"/>
              </a:ext>
            </a:extLst>
          </p:cNvPr>
          <p:cNvSpPr/>
          <p:nvPr/>
        </p:nvSpPr>
        <p:spPr>
          <a:xfrm>
            <a:off x="1802473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780E14A-D508-65B4-20A8-B407FD11AEA2}"/>
              </a:ext>
            </a:extLst>
          </p:cNvPr>
          <p:cNvSpPr/>
          <p:nvPr/>
        </p:nvSpPr>
        <p:spPr>
          <a:xfrm>
            <a:off x="2317414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DB9D663-B47F-A0F2-6EEF-0335327F1E17}"/>
              </a:ext>
            </a:extLst>
          </p:cNvPr>
          <p:cNvSpPr/>
          <p:nvPr/>
        </p:nvSpPr>
        <p:spPr>
          <a:xfrm>
            <a:off x="1768475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E8B626-5A87-0E59-D624-956436318700}"/>
              </a:ext>
            </a:extLst>
          </p:cNvPr>
          <p:cNvSpPr/>
          <p:nvPr/>
        </p:nvSpPr>
        <p:spPr>
          <a:xfrm>
            <a:off x="2289186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B7842D-61BA-DC3F-75C6-5FDE6883E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705" y="1490663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DC9E3635-849C-50BF-95C6-BF9141CE3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182" y="1424810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Users\mkkan\Downloads\4x\자산 3@4x.png">
            <a:extLst>
              <a:ext uri="{FF2B5EF4-FFF2-40B4-BE49-F238E27FC236}">
                <a16:creationId xmlns:a16="http://schemas.microsoft.com/office/drawing/2014/main" id="{7274E04C-C440-859A-635C-3116C9FC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1" y="1498970"/>
            <a:ext cx="461888" cy="461888"/>
          </a:xfrm>
          <a:prstGeom prst="rect">
            <a:avLst/>
          </a:prstGeom>
          <a:noFill/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81215DB0-C737-FC63-06E6-78D84B73A67D}"/>
              </a:ext>
            </a:extLst>
          </p:cNvPr>
          <p:cNvGrpSpPr/>
          <p:nvPr/>
        </p:nvGrpSpPr>
        <p:grpSpPr>
          <a:xfrm>
            <a:off x="313087" y="1957485"/>
            <a:ext cx="363190" cy="122153"/>
            <a:chOff x="317849" y="1957485"/>
            <a:chExt cx="363190" cy="12215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D9EC2011-2D64-9250-229E-477BE6FEFF72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85413E9-E813-B54D-8821-1174754339DA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C22A036-FC85-7017-7881-A879D55BBF8F}"/>
              </a:ext>
            </a:extLst>
          </p:cNvPr>
          <p:cNvGrpSpPr/>
          <p:nvPr/>
        </p:nvGrpSpPr>
        <p:grpSpPr>
          <a:xfrm>
            <a:off x="814395" y="1957484"/>
            <a:ext cx="363190" cy="122153"/>
            <a:chOff x="317849" y="1957485"/>
            <a:chExt cx="363190" cy="12215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70ED7AC7-CC6D-E2A0-8A52-F6267C29210E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EACCE93-D2A0-B4B3-1F26-00F457142288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F7DCCEB-F7D2-66E8-C331-791F96759745}"/>
              </a:ext>
            </a:extLst>
          </p:cNvPr>
          <p:cNvGrpSpPr/>
          <p:nvPr/>
        </p:nvGrpSpPr>
        <p:grpSpPr>
          <a:xfrm>
            <a:off x="1319907" y="1960683"/>
            <a:ext cx="363190" cy="122153"/>
            <a:chOff x="317849" y="1957485"/>
            <a:chExt cx="363190" cy="122153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9F2FA436-C48C-CBB6-628A-C9C5FB37B9C3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749D4A4-161D-ABF1-EAC2-D55535C8C1FA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D1D6332-182B-01A3-ABE0-401F43C7C944}"/>
              </a:ext>
            </a:extLst>
          </p:cNvPr>
          <p:cNvGrpSpPr/>
          <p:nvPr/>
        </p:nvGrpSpPr>
        <p:grpSpPr>
          <a:xfrm>
            <a:off x="172062" y="2142997"/>
            <a:ext cx="2699725" cy="241684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DB47F76B-9D4C-323A-3BC4-D090E93F67D5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일반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E8BED1A0-F17D-150E-4CA4-E3FEE1FECC96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캐릭터</a:t>
              </a:r>
            </a:p>
          </p:txBody>
        </p:sp>
      </p:grpSp>
      <p:pic>
        <p:nvPicPr>
          <p:cNvPr id="79" name="Picture 2">
            <a:extLst>
              <a:ext uri="{FF2B5EF4-FFF2-40B4-BE49-F238E27FC236}">
                <a16:creationId xmlns:a16="http://schemas.microsoft.com/office/drawing/2014/main" id="{15ACA5A9-BC41-45DF-5330-BBA0CABB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399" y="2668192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041C87ED-8BD9-F49E-CE19-8E49E2BA9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716" y="2596875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개체 82">
            <a:extLst>
              <a:ext uri="{FF2B5EF4-FFF2-40B4-BE49-F238E27FC236}">
                <a16:creationId xmlns:a16="http://schemas.microsoft.com/office/drawing/2014/main" id="{39ADDD3E-A221-369A-0CCD-8B8938122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4668" y="2685855"/>
          <a:ext cx="433571" cy="433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850680" imgH="850680" progId="Photoshop.Image.24">
                  <p:embed/>
                </p:oleObj>
              </mc:Choice>
              <mc:Fallback>
                <p:oleObj name="Image" r:id="rId11" imgW="850680" imgH="850680" progId="Photoshop.Image.24">
                  <p:embed/>
                  <p:pic>
                    <p:nvPicPr>
                      <p:cNvPr id="92" name="개체 91">
                        <a:extLst>
                          <a:ext uri="{FF2B5EF4-FFF2-40B4-BE49-F238E27FC236}">
                            <a16:creationId xmlns:a16="http://schemas.microsoft.com/office/drawing/2014/main" id="{A5583575-C5F1-8EEB-C740-8266CFA085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94668" y="2685855"/>
                        <a:ext cx="433571" cy="433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>
            <a:extLst>
              <a:ext uri="{FF2B5EF4-FFF2-40B4-BE49-F238E27FC236}">
                <a16:creationId xmlns:a16="http://schemas.microsoft.com/office/drawing/2014/main" id="{4694D89B-7F08-6E83-2395-D0C26D4A31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342" y="2655920"/>
          <a:ext cx="453231" cy="453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850680" imgH="850680" progId="Photoshop.Image.24">
                  <p:embed/>
                </p:oleObj>
              </mc:Choice>
              <mc:Fallback>
                <p:oleObj name="Image" r:id="rId13" imgW="850680" imgH="850680" progId="Photoshop.Image.24">
                  <p:embed/>
                  <p:pic>
                    <p:nvPicPr>
                      <p:cNvPr id="95" name="개체 94">
                        <a:extLst>
                          <a:ext uri="{FF2B5EF4-FFF2-40B4-BE49-F238E27FC236}">
                            <a16:creationId xmlns:a16="http://schemas.microsoft.com/office/drawing/2014/main" id="{4545EA9D-6D43-F41A-181B-B00D8BB5B4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8342" y="2655920"/>
                        <a:ext cx="453231" cy="453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타원 89">
            <a:extLst>
              <a:ext uri="{FF2B5EF4-FFF2-40B4-BE49-F238E27FC236}">
                <a16:creationId xmlns:a16="http://schemas.microsoft.com/office/drawing/2014/main" id="{E0329BD6-E78F-8824-748D-2B6CA7B9686A}"/>
              </a:ext>
            </a:extLst>
          </p:cNvPr>
          <p:cNvSpPr/>
          <p:nvPr/>
        </p:nvSpPr>
        <p:spPr>
          <a:xfrm>
            <a:off x="1802473" y="2660098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1" name="개체 90">
            <a:extLst>
              <a:ext uri="{FF2B5EF4-FFF2-40B4-BE49-F238E27FC236}">
                <a16:creationId xmlns:a16="http://schemas.microsoft.com/office/drawing/2014/main" id="{5EBAC69A-EC2F-A3BD-13A7-BF641CE7CC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4950" y="2655920"/>
          <a:ext cx="474936" cy="474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850680" imgH="850680" progId="Photoshop.Image.24">
                  <p:embed/>
                </p:oleObj>
              </mc:Choice>
              <mc:Fallback>
                <p:oleObj name="Image" r:id="rId15" imgW="850680" imgH="850680" progId="Photoshop.Image.24">
                  <p:embed/>
                  <p:pic>
                    <p:nvPicPr>
                      <p:cNvPr id="96" name="개체 95">
                        <a:extLst>
                          <a:ext uri="{FF2B5EF4-FFF2-40B4-BE49-F238E27FC236}">
                            <a16:creationId xmlns:a16="http://schemas.microsoft.com/office/drawing/2014/main" id="{C0A4D9FB-5689-1BCF-2623-8E5C60468F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34950" y="2655920"/>
                        <a:ext cx="474936" cy="474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개체 93">
            <a:extLst>
              <a:ext uri="{FF2B5EF4-FFF2-40B4-BE49-F238E27FC236}">
                <a16:creationId xmlns:a16="http://schemas.microsoft.com/office/drawing/2014/main" id="{B8424C41-12D2-71A3-4940-AB08E1DA94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59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7" imgW="850680" imgH="850680" progId="Photoshop.Image.24">
                  <p:embed/>
                </p:oleObj>
              </mc:Choice>
              <mc:Fallback>
                <p:oleObj name="Image" r:id="rId17" imgW="850680" imgH="850680" progId="Photoshop.Image.24">
                  <p:embed/>
                  <p:pic>
                    <p:nvPicPr>
                      <p:cNvPr id="97" name="개체 96">
                        <a:extLst>
                          <a:ext uri="{FF2B5EF4-FFF2-40B4-BE49-F238E27FC236}">
                            <a16:creationId xmlns:a16="http://schemas.microsoft.com/office/drawing/2014/main" id="{5C50B37C-A71E-5DCE-BC35-997159FE0E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259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타원 107">
            <a:extLst>
              <a:ext uri="{FF2B5EF4-FFF2-40B4-BE49-F238E27FC236}">
                <a16:creationId xmlns:a16="http://schemas.microsoft.com/office/drawing/2014/main" id="{A4612A0D-0F9E-5EF3-0C44-B209186B741F}"/>
              </a:ext>
            </a:extLst>
          </p:cNvPr>
          <p:cNvSpPr/>
          <p:nvPr/>
        </p:nvSpPr>
        <p:spPr>
          <a:xfrm>
            <a:off x="2342865" y="266300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9" name="개체 108">
            <a:extLst>
              <a:ext uri="{FF2B5EF4-FFF2-40B4-BE49-F238E27FC236}">
                <a16:creationId xmlns:a16="http://schemas.microsoft.com/office/drawing/2014/main" id="{D8A7C785-1C68-878A-5FDA-DCB2A10FC8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3734148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9" imgW="850680" imgH="850680" progId="Photoshop.Image.24">
                  <p:embed/>
                </p:oleObj>
              </mc:Choice>
              <mc:Fallback>
                <p:oleObj name="Image" r:id="rId19" imgW="850680" imgH="850680" progId="Photoshop.Image.24">
                  <p:embed/>
                  <p:pic>
                    <p:nvPicPr>
                      <p:cNvPr id="99" name="개체 98">
                        <a:extLst>
                          <a:ext uri="{FF2B5EF4-FFF2-40B4-BE49-F238E27FC236}">
                            <a16:creationId xmlns:a16="http://schemas.microsoft.com/office/drawing/2014/main" id="{380914EA-E2B6-A886-D0FD-5CE4840134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06789" y="3734148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" name="개체 1023">
            <a:extLst>
              <a:ext uri="{FF2B5EF4-FFF2-40B4-BE49-F238E27FC236}">
                <a16:creationId xmlns:a16="http://schemas.microsoft.com/office/drawing/2014/main" id="{D5EF53DB-9C24-DF12-D83E-8159E53B06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719597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1" imgW="850680" imgH="850680" progId="Photoshop.Image.24">
                  <p:embed/>
                </p:oleObj>
              </mc:Choice>
              <mc:Fallback>
                <p:oleObj name="Image" r:id="rId21" imgW="850680" imgH="850680" progId="Photoshop.Image.24">
                  <p:embed/>
                  <p:pic>
                    <p:nvPicPr>
                      <p:cNvPr id="100" name="개체 99">
                        <a:extLst>
                          <a:ext uri="{FF2B5EF4-FFF2-40B4-BE49-F238E27FC236}">
                            <a16:creationId xmlns:a16="http://schemas.microsoft.com/office/drawing/2014/main" id="{BBD1F468-4B2A-EA75-FC4C-2970111B18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84653" y="3719597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" name="개체 1024">
            <a:extLst>
              <a:ext uri="{FF2B5EF4-FFF2-40B4-BE49-F238E27FC236}">
                <a16:creationId xmlns:a16="http://schemas.microsoft.com/office/drawing/2014/main" id="{BF4BB1D9-DB0F-E444-7B36-6983531F84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0855" y="37305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3" imgW="850680" imgH="850680" progId="Photoshop.Image.24">
                  <p:embed/>
                </p:oleObj>
              </mc:Choice>
              <mc:Fallback>
                <p:oleObj name="Image" r:id="rId23" imgW="850680" imgH="850680" progId="Photoshop.Image.24">
                  <p:embed/>
                  <p:pic>
                    <p:nvPicPr>
                      <p:cNvPr id="101" name="개체 100">
                        <a:extLst>
                          <a:ext uri="{FF2B5EF4-FFF2-40B4-BE49-F238E27FC236}">
                            <a16:creationId xmlns:a16="http://schemas.microsoft.com/office/drawing/2014/main" id="{895F71C8-269D-F449-FD69-5390A92BCD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340855" y="37305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개체 1026">
            <a:extLst>
              <a:ext uri="{FF2B5EF4-FFF2-40B4-BE49-F238E27FC236}">
                <a16:creationId xmlns:a16="http://schemas.microsoft.com/office/drawing/2014/main" id="{BDE3D84E-C040-8C5D-D60F-07736B7F0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850680" imgH="850680" progId="Photoshop.Image.24">
                  <p:embed/>
                </p:oleObj>
              </mc:Choice>
              <mc:Fallback>
                <p:oleObj name="Image" r:id="rId25" imgW="850680" imgH="850680" progId="Photoshop.Image.24">
                  <p:embed/>
                  <p:pic>
                    <p:nvPicPr>
                      <p:cNvPr id="102" name="개체 101">
                        <a:extLst>
                          <a:ext uri="{FF2B5EF4-FFF2-40B4-BE49-F238E27FC236}">
                            <a16:creationId xmlns:a16="http://schemas.microsoft.com/office/drawing/2014/main" id="{5F7F2E9D-F00E-C748-C069-8078F757EF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6788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개체 1027">
            <a:extLst>
              <a:ext uri="{FF2B5EF4-FFF2-40B4-BE49-F238E27FC236}">
                <a16:creationId xmlns:a16="http://schemas.microsoft.com/office/drawing/2014/main" id="{989797D5-1064-1784-E892-30A57C48E7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7" imgW="850680" imgH="850680" progId="Photoshop.Image.24">
                  <p:embed/>
                </p:oleObj>
              </mc:Choice>
              <mc:Fallback>
                <p:oleObj name="Image" r:id="rId27" imgW="850680" imgH="850680" progId="Photoshop.Image.24">
                  <p:embed/>
                  <p:pic>
                    <p:nvPicPr>
                      <p:cNvPr id="103" name="개체 102">
                        <a:extLst>
                          <a:ext uri="{FF2B5EF4-FFF2-40B4-BE49-F238E27FC236}">
                            <a16:creationId xmlns:a16="http://schemas.microsoft.com/office/drawing/2014/main" id="{202C972E-0CCA-E69C-7480-2066822684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53631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개체 1028">
            <a:extLst>
              <a:ext uri="{FF2B5EF4-FFF2-40B4-BE49-F238E27FC236}">
                <a16:creationId xmlns:a16="http://schemas.microsoft.com/office/drawing/2014/main" id="{99E4B2E3-3FBC-6C84-6E19-DDC0EE3BB0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157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9" imgW="850680" imgH="850680" progId="Photoshop.Image.24">
                  <p:embed/>
                </p:oleObj>
              </mc:Choice>
              <mc:Fallback>
                <p:oleObj name="Image" r:id="rId29" imgW="850680" imgH="850680" progId="Photoshop.Image.24">
                  <p:embed/>
                  <p:pic>
                    <p:nvPicPr>
                      <p:cNvPr id="104" name="개체 103">
                        <a:extLst>
                          <a:ext uri="{FF2B5EF4-FFF2-40B4-BE49-F238E27FC236}">
                            <a16:creationId xmlns:a16="http://schemas.microsoft.com/office/drawing/2014/main" id="{E6B7D6EF-EDD8-F937-67E5-EA5D534C68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798157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개체 1029">
            <a:extLst>
              <a:ext uri="{FF2B5EF4-FFF2-40B4-BE49-F238E27FC236}">
                <a16:creationId xmlns:a16="http://schemas.microsoft.com/office/drawing/2014/main" id="{4DD82D88-9CF3-3134-379B-832828FB85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1" imgW="850680" imgH="850680" progId="Photoshop.Image.24">
                  <p:embed/>
                </p:oleObj>
              </mc:Choice>
              <mc:Fallback>
                <p:oleObj name="Image" r:id="rId31" imgW="850680" imgH="850680" progId="Photoshop.Image.24">
                  <p:embed/>
                  <p:pic>
                    <p:nvPicPr>
                      <p:cNvPr id="105" name="개체 104">
                        <a:extLst>
                          <a:ext uri="{FF2B5EF4-FFF2-40B4-BE49-F238E27FC236}">
                            <a16:creationId xmlns:a16="http://schemas.microsoft.com/office/drawing/2014/main" id="{2B298876-8501-6367-A695-791BA834DF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284653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개체 1030">
            <a:extLst>
              <a:ext uri="{FF2B5EF4-FFF2-40B4-BE49-F238E27FC236}">
                <a16:creationId xmlns:a16="http://schemas.microsoft.com/office/drawing/2014/main" id="{AB96A791-9EBE-4034-84B4-382921DA29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572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3" imgW="850680" imgH="850680" progId="Photoshop.Image.24">
                  <p:embed/>
                </p:oleObj>
              </mc:Choice>
              <mc:Fallback>
                <p:oleObj name="Image" r:id="rId33" imgW="850680" imgH="850680" progId="Photoshop.Image.24">
                  <p:embed/>
                  <p:pic>
                    <p:nvPicPr>
                      <p:cNvPr id="106" name="개체 105">
                        <a:extLst>
                          <a:ext uri="{FF2B5EF4-FFF2-40B4-BE49-F238E27FC236}">
                            <a16:creationId xmlns:a16="http://schemas.microsoft.com/office/drawing/2014/main" id="{2D850425-2EA0-7B54-6D98-8D027EB490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68572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2" name="개체 1031">
            <a:extLst>
              <a:ext uri="{FF2B5EF4-FFF2-40B4-BE49-F238E27FC236}">
                <a16:creationId xmlns:a16="http://schemas.microsoft.com/office/drawing/2014/main" id="{56DE1BB7-3488-730C-B235-805A4E2FA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2865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5" imgW="850680" imgH="850680" progId="Photoshop.Image.24">
                  <p:embed/>
                </p:oleObj>
              </mc:Choice>
              <mc:Fallback>
                <p:oleObj name="Image" r:id="rId35" imgW="850680" imgH="850680" progId="Photoshop.Image.24">
                  <p:embed/>
                  <p:pic>
                    <p:nvPicPr>
                      <p:cNvPr id="107" name="개체 106">
                        <a:extLst>
                          <a:ext uri="{FF2B5EF4-FFF2-40B4-BE49-F238E27FC236}">
                            <a16:creationId xmlns:a16="http://schemas.microsoft.com/office/drawing/2014/main" id="{8683BC3D-C5D4-BCA8-168A-86DDB151C7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342865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타원 1032">
            <a:extLst>
              <a:ext uri="{FF2B5EF4-FFF2-40B4-BE49-F238E27FC236}">
                <a16:creationId xmlns:a16="http://schemas.microsoft.com/office/drawing/2014/main" id="{4A5B3AEB-EB31-B354-15BE-43BEEEDB8F5E}"/>
              </a:ext>
            </a:extLst>
          </p:cNvPr>
          <p:cNvSpPr/>
          <p:nvPr/>
        </p:nvSpPr>
        <p:spPr>
          <a:xfrm>
            <a:off x="786128" y="3199639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타원 1033">
            <a:extLst>
              <a:ext uri="{FF2B5EF4-FFF2-40B4-BE49-F238E27FC236}">
                <a16:creationId xmlns:a16="http://schemas.microsoft.com/office/drawing/2014/main" id="{83212348-9563-D904-9040-52DC28350253}"/>
              </a:ext>
            </a:extLst>
          </p:cNvPr>
          <p:cNvSpPr/>
          <p:nvPr/>
        </p:nvSpPr>
        <p:spPr>
          <a:xfrm>
            <a:off x="1280617" y="372541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타원 1034">
            <a:extLst>
              <a:ext uri="{FF2B5EF4-FFF2-40B4-BE49-F238E27FC236}">
                <a16:creationId xmlns:a16="http://schemas.microsoft.com/office/drawing/2014/main" id="{00C79993-FC55-5FBA-CB14-CDCC28079CBD}"/>
              </a:ext>
            </a:extLst>
          </p:cNvPr>
          <p:cNvSpPr/>
          <p:nvPr/>
        </p:nvSpPr>
        <p:spPr>
          <a:xfrm>
            <a:off x="1810809" y="319330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타원 1035">
            <a:extLst>
              <a:ext uri="{FF2B5EF4-FFF2-40B4-BE49-F238E27FC236}">
                <a16:creationId xmlns:a16="http://schemas.microsoft.com/office/drawing/2014/main" id="{17A7B910-237D-8E87-F6C9-BFB53CF71A56}"/>
              </a:ext>
            </a:extLst>
          </p:cNvPr>
          <p:cNvSpPr/>
          <p:nvPr/>
        </p:nvSpPr>
        <p:spPr>
          <a:xfrm>
            <a:off x="2349334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타원 1036">
            <a:extLst>
              <a:ext uri="{FF2B5EF4-FFF2-40B4-BE49-F238E27FC236}">
                <a16:creationId xmlns:a16="http://schemas.microsoft.com/office/drawing/2014/main" id="{45C98703-89D8-CB37-2FA8-D6C33FEF7BD2}"/>
              </a:ext>
            </a:extLst>
          </p:cNvPr>
          <p:cNvSpPr/>
          <p:nvPr/>
        </p:nvSpPr>
        <p:spPr>
          <a:xfrm>
            <a:off x="770582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38" name="개체 1037">
            <a:extLst>
              <a:ext uri="{FF2B5EF4-FFF2-40B4-BE49-F238E27FC236}">
                <a16:creationId xmlns:a16="http://schemas.microsoft.com/office/drawing/2014/main" id="{293BB856-396B-3C50-7CF9-4CE7A239A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8357" y="527650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7" imgW="850680" imgH="850680" progId="Photoshop.Image.24">
                  <p:embed/>
                </p:oleObj>
              </mc:Choice>
              <mc:Fallback>
                <p:oleObj name="Image" r:id="rId37" imgW="850680" imgH="850680" progId="Photoshop.Image.24">
                  <p:embed/>
                  <p:pic>
                    <p:nvPicPr>
                      <p:cNvPr id="115" name="개체 114">
                        <a:extLst>
                          <a:ext uri="{FF2B5EF4-FFF2-40B4-BE49-F238E27FC236}">
                            <a16:creationId xmlns:a16="http://schemas.microsoft.com/office/drawing/2014/main" id="{AA7F94ED-A583-F248-96D9-472606325E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808357" y="527650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9" name="개체 1038">
            <a:extLst>
              <a:ext uri="{FF2B5EF4-FFF2-40B4-BE49-F238E27FC236}">
                <a16:creationId xmlns:a16="http://schemas.microsoft.com/office/drawing/2014/main" id="{0F08D7E6-E3F8-B113-015C-95A3E859A0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9334" y="476538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9" imgW="850680" imgH="850680" progId="Photoshop.Image.24">
                  <p:embed/>
                </p:oleObj>
              </mc:Choice>
              <mc:Fallback>
                <p:oleObj name="Image" r:id="rId39" imgW="850680" imgH="850680" progId="Photoshop.Image.24">
                  <p:embed/>
                  <p:pic>
                    <p:nvPicPr>
                      <p:cNvPr id="116" name="개체 115">
                        <a:extLst>
                          <a:ext uri="{FF2B5EF4-FFF2-40B4-BE49-F238E27FC236}">
                            <a16:creationId xmlns:a16="http://schemas.microsoft.com/office/drawing/2014/main" id="{B09E5EF6-F332-8050-624C-6EC67ADE85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349334" y="476538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0" name="개체 1039">
            <a:extLst>
              <a:ext uri="{FF2B5EF4-FFF2-40B4-BE49-F238E27FC236}">
                <a16:creationId xmlns:a16="http://schemas.microsoft.com/office/drawing/2014/main" id="{675C98FE-8598-9EA6-F5ED-A9BF4E01E2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138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1" imgW="850680" imgH="850680" progId="Photoshop.Image.24">
                  <p:embed/>
                </p:oleObj>
              </mc:Choice>
              <mc:Fallback>
                <p:oleObj name="Image" r:id="rId41" imgW="850680" imgH="850680" progId="Photoshop.Image.24">
                  <p:embed/>
                  <p:pic>
                    <p:nvPicPr>
                      <p:cNvPr id="117" name="개체 116">
                        <a:extLst>
                          <a:ext uri="{FF2B5EF4-FFF2-40B4-BE49-F238E27FC236}">
                            <a16:creationId xmlns:a16="http://schemas.microsoft.com/office/drawing/2014/main" id="{FC5B4CAC-A691-CEB1-BA94-173518BB67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765138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1" name="개체 1040">
            <a:extLst>
              <a:ext uri="{FF2B5EF4-FFF2-40B4-BE49-F238E27FC236}">
                <a16:creationId xmlns:a16="http://schemas.microsoft.com/office/drawing/2014/main" id="{F6BFF6F5-A514-DAED-AC1A-3663407A55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3" imgW="850680" imgH="850680" progId="Photoshop.Image.24">
                  <p:embed/>
                </p:oleObj>
              </mc:Choice>
              <mc:Fallback>
                <p:oleObj name="Image" r:id="rId43" imgW="850680" imgH="850680" progId="Photoshop.Image.24">
                  <p:embed/>
                  <p:pic>
                    <p:nvPicPr>
                      <p:cNvPr id="118" name="개체 117">
                        <a:extLst>
                          <a:ext uri="{FF2B5EF4-FFF2-40B4-BE49-F238E27FC236}">
                            <a16:creationId xmlns:a16="http://schemas.microsoft.com/office/drawing/2014/main" id="{F6A8FBE0-53EC-6C38-BDC9-D2CE0BDAE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67882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2" name="개체 1041">
            <a:extLst>
              <a:ext uri="{FF2B5EF4-FFF2-40B4-BE49-F238E27FC236}">
                <a16:creationId xmlns:a16="http://schemas.microsoft.com/office/drawing/2014/main" id="{EE430334-91F5-07A8-799F-8FF0AB5CC8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527879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5" imgW="850680" imgH="850680" progId="Photoshop.Image.24">
                  <p:embed/>
                </p:oleObj>
              </mc:Choice>
              <mc:Fallback>
                <p:oleObj name="Image" r:id="rId45" imgW="850680" imgH="850680" progId="Photoshop.Image.24">
                  <p:embed/>
                  <p:pic>
                    <p:nvPicPr>
                      <p:cNvPr id="119" name="개체 118">
                        <a:extLst>
                          <a:ext uri="{FF2B5EF4-FFF2-40B4-BE49-F238E27FC236}">
                            <a16:creationId xmlns:a16="http://schemas.microsoft.com/office/drawing/2014/main" id="{850A03F9-C10E-4F2B-7A96-2FCCC31A54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345314" y="527879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3" name="개체 1042">
            <a:extLst>
              <a:ext uri="{FF2B5EF4-FFF2-40B4-BE49-F238E27FC236}">
                <a16:creationId xmlns:a16="http://schemas.microsoft.com/office/drawing/2014/main" id="{E0EF2DBF-7B55-8169-828C-D9240E9DF3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75337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7" imgW="850680" imgH="850680" progId="Photoshop.Image.24">
                  <p:embed/>
                </p:oleObj>
              </mc:Choice>
              <mc:Fallback>
                <p:oleObj name="Image" r:id="rId47" imgW="850680" imgH="850680" progId="Photoshop.Image.24">
                  <p:embed/>
                  <p:pic>
                    <p:nvPicPr>
                      <p:cNvPr id="120" name="개체 119">
                        <a:extLst>
                          <a:ext uri="{FF2B5EF4-FFF2-40B4-BE49-F238E27FC236}">
                            <a16:creationId xmlns:a16="http://schemas.microsoft.com/office/drawing/2014/main" id="{3318538C-7862-1325-C68E-3C00AB412E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766562" y="475337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" name="개체 1043">
            <a:extLst>
              <a:ext uri="{FF2B5EF4-FFF2-40B4-BE49-F238E27FC236}">
                <a16:creationId xmlns:a16="http://schemas.microsoft.com/office/drawing/2014/main" id="{5ED704D2-E279-CBCA-CA3E-1BCD66C369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763361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9" imgW="850680" imgH="850680" progId="Photoshop.Image.24">
                  <p:embed/>
                </p:oleObj>
              </mc:Choice>
              <mc:Fallback>
                <p:oleObj name="Image" r:id="rId49" imgW="850680" imgH="850680" progId="Photoshop.Image.24">
                  <p:embed/>
                  <p:pic>
                    <p:nvPicPr>
                      <p:cNvPr id="121" name="개체 120">
                        <a:extLst>
                          <a:ext uri="{FF2B5EF4-FFF2-40B4-BE49-F238E27FC236}">
                            <a16:creationId xmlns:a16="http://schemas.microsoft.com/office/drawing/2014/main" id="{9A309545-D44F-7222-2F92-270F4E6198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806789" y="4763361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" name="개체 1044">
            <a:extLst>
              <a:ext uri="{FF2B5EF4-FFF2-40B4-BE49-F238E27FC236}">
                <a16:creationId xmlns:a16="http://schemas.microsoft.com/office/drawing/2014/main" id="{9899132E-55A5-9D7D-AF03-614C9DE72C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322" y="527054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1" imgW="850680" imgH="850680" progId="Photoshop.Image.24">
                  <p:embed/>
                </p:oleObj>
              </mc:Choice>
              <mc:Fallback>
                <p:oleObj name="Image" r:id="rId51" imgW="850680" imgH="850680" progId="Photoshop.Image.24">
                  <p:embed/>
                  <p:pic>
                    <p:nvPicPr>
                      <p:cNvPr id="122" name="개체 121">
                        <a:extLst>
                          <a:ext uri="{FF2B5EF4-FFF2-40B4-BE49-F238E27FC236}">
                            <a16:creationId xmlns:a16="http://schemas.microsoft.com/office/drawing/2014/main" id="{483EBC40-0FBD-040D-F2BB-6FFCBC9EE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301322" y="527054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6" name="개체 1045">
            <a:extLst>
              <a:ext uri="{FF2B5EF4-FFF2-40B4-BE49-F238E27FC236}">
                <a16:creationId xmlns:a16="http://schemas.microsoft.com/office/drawing/2014/main" id="{D9462695-04FF-9870-0780-7E1D02089B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75341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3" imgW="850680" imgH="850680" progId="Photoshop.Image.24">
                  <p:embed/>
                </p:oleObj>
              </mc:Choice>
              <mc:Fallback>
                <p:oleObj name="Image" r:id="rId53" imgW="850680" imgH="850680" progId="Photoshop.Image.24">
                  <p:embed/>
                  <p:pic>
                    <p:nvPicPr>
                      <p:cNvPr id="123" name="개체 122">
                        <a:extLst>
                          <a:ext uri="{FF2B5EF4-FFF2-40B4-BE49-F238E27FC236}">
                            <a16:creationId xmlns:a16="http://schemas.microsoft.com/office/drawing/2014/main" id="{C8A01AD2-9565-2DC5-D4CE-AB8446DA56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283020" y="475341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7" name="개체 1046">
            <a:extLst>
              <a:ext uri="{FF2B5EF4-FFF2-40B4-BE49-F238E27FC236}">
                <a16:creationId xmlns:a16="http://schemas.microsoft.com/office/drawing/2014/main" id="{62E1E946-A51D-8A6D-BA03-AFC408DDF9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47438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5" imgW="850680" imgH="850680" progId="Photoshop.Image.24">
                  <p:embed/>
                </p:oleObj>
              </mc:Choice>
              <mc:Fallback>
                <p:oleObj name="Image" r:id="rId55" imgW="850680" imgH="850680" progId="Photoshop.Image.24">
                  <p:embed/>
                  <p:pic>
                    <p:nvPicPr>
                      <p:cNvPr id="124" name="개체 123">
                        <a:extLst>
                          <a:ext uri="{FF2B5EF4-FFF2-40B4-BE49-F238E27FC236}">
                            <a16:creationId xmlns:a16="http://schemas.microsoft.com/office/drawing/2014/main" id="{AB2AAE37-450C-4520-5286-D70D2B696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267882" y="47438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8" name="개체 1047">
            <a:extLst>
              <a:ext uri="{FF2B5EF4-FFF2-40B4-BE49-F238E27FC236}">
                <a16:creationId xmlns:a16="http://schemas.microsoft.com/office/drawing/2014/main" id="{96DA51B4-9CB7-9592-6316-63F26338BA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42332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7" imgW="850680" imgH="850680" progId="Photoshop.Image.24">
                  <p:embed/>
                </p:oleObj>
              </mc:Choice>
              <mc:Fallback>
                <p:oleObj name="Image" r:id="rId57" imgW="850680" imgH="850680" progId="Photoshop.Image.24">
                  <p:embed/>
                  <p:pic>
                    <p:nvPicPr>
                      <p:cNvPr id="125" name="개체 124">
                        <a:extLst>
                          <a:ext uri="{FF2B5EF4-FFF2-40B4-BE49-F238E27FC236}">
                            <a16:creationId xmlns:a16="http://schemas.microsoft.com/office/drawing/2014/main" id="{ED569F20-1E49-0005-0814-79D5076A9F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3631" y="42332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9" name="개체 1048">
            <a:extLst>
              <a:ext uri="{FF2B5EF4-FFF2-40B4-BE49-F238E27FC236}">
                <a16:creationId xmlns:a16="http://schemas.microsoft.com/office/drawing/2014/main" id="{361B5E4A-7F47-31C3-8526-17211DE00D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22711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9" imgW="850680" imgH="850680" progId="Photoshop.Image.24">
                  <p:embed/>
                </p:oleObj>
              </mc:Choice>
              <mc:Fallback>
                <p:oleObj name="Image" r:id="rId59" imgW="850680" imgH="850680" progId="Photoshop.Image.24">
                  <p:embed/>
                  <p:pic>
                    <p:nvPicPr>
                      <p:cNvPr id="126" name="개체 125">
                        <a:extLst>
                          <a:ext uri="{FF2B5EF4-FFF2-40B4-BE49-F238E27FC236}">
                            <a16:creationId xmlns:a16="http://schemas.microsoft.com/office/drawing/2014/main" id="{19DF9C45-0195-1626-79FB-2EF7E7CCC3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766562" y="422711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0" name="개체 1049">
            <a:extLst>
              <a:ext uri="{FF2B5EF4-FFF2-40B4-BE49-F238E27FC236}">
                <a16:creationId xmlns:a16="http://schemas.microsoft.com/office/drawing/2014/main" id="{33D7E89D-DDC6-0699-5CE9-1FB93878BD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22283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1" imgW="850680" imgH="850680" progId="Photoshop.Image.24">
                  <p:embed/>
                </p:oleObj>
              </mc:Choice>
              <mc:Fallback>
                <p:oleObj name="Image" r:id="rId61" imgW="850680" imgH="850680" progId="Photoshop.Image.24">
                  <p:embed/>
                  <p:pic>
                    <p:nvPicPr>
                      <p:cNvPr id="127" name="개체 126">
                        <a:extLst>
                          <a:ext uri="{FF2B5EF4-FFF2-40B4-BE49-F238E27FC236}">
                            <a16:creationId xmlns:a16="http://schemas.microsoft.com/office/drawing/2014/main" id="{39AE0578-EAAA-3D15-1960-035265E912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1283020" y="422283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1" name="개체 1050">
            <a:extLst>
              <a:ext uri="{FF2B5EF4-FFF2-40B4-BE49-F238E27FC236}">
                <a16:creationId xmlns:a16="http://schemas.microsoft.com/office/drawing/2014/main" id="{5D50A9FE-3C55-D00F-68B2-F1B724486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4238826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3" imgW="850680" imgH="850680" progId="Photoshop.Image.24">
                  <p:embed/>
                </p:oleObj>
              </mc:Choice>
              <mc:Fallback>
                <p:oleObj name="Image" r:id="rId63" imgW="850680" imgH="850680" progId="Photoshop.Image.24">
                  <p:embed/>
                  <p:pic>
                    <p:nvPicPr>
                      <p:cNvPr id="128" name="개체 127">
                        <a:extLst>
                          <a:ext uri="{FF2B5EF4-FFF2-40B4-BE49-F238E27FC236}">
                            <a16:creationId xmlns:a16="http://schemas.microsoft.com/office/drawing/2014/main" id="{910D7C09-071D-1700-7840-80F9F1BC5C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345314" y="4238826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2" name="개체 1051">
            <a:extLst>
              <a:ext uri="{FF2B5EF4-FFF2-40B4-BE49-F238E27FC236}">
                <a16:creationId xmlns:a16="http://schemas.microsoft.com/office/drawing/2014/main" id="{DB2A02C0-D080-891C-D3C1-98948913B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23204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5" imgW="850680" imgH="850680" progId="Photoshop.Image.24">
                  <p:embed/>
                </p:oleObj>
              </mc:Choice>
              <mc:Fallback>
                <p:oleObj name="Image" r:id="rId65" imgW="850680" imgH="850680" progId="Photoshop.Image.24">
                  <p:embed/>
                  <p:pic>
                    <p:nvPicPr>
                      <p:cNvPr id="129" name="개체 128">
                        <a:extLst>
                          <a:ext uri="{FF2B5EF4-FFF2-40B4-BE49-F238E27FC236}">
                            <a16:creationId xmlns:a16="http://schemas.microsoft.com/office/drawing/2014/main" id="{23C13794-706C-BC43-576A-D398B94BB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806789" y="423204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8EDE2AA-470D-2209-FC10-ACA4118B1B00}"/>
              </a:ext>
            </a:extLst>
          </p:cNvPr>
          <p:cNvSpPr/>
          <p:nvPr/>
        </p:nvSpPr>
        <p:spPr>
          <a:xfrm>
            <a:off x="172061" y="2387048"/>
            <a:ext cx="2719477" cy="2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보유배지</a:t>
            </a: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50/100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54" name="타원 1053">
            <a:extLst>
              <a:ext uri="{FF2B5EF4-FFF2-40B4-BE49-F238E27FC236}">
                <a16:creationId xmlns:a16="http://schemas.microsoft.com/office/drawing/2014/main" id="{A990A9A0-1F72-C493-4400-BF39F5D5A03C}"/>
              </a:ext>
            </a:extLst>
          </p:cNvPr>
          <p:cNvSpPr/>
          <p:nvPr/>
        </p:nvSpPr>
        <p:spPr>
          <a:xfrm>
            <a:off x="1280616" y="475367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00568466-D97E-2A66-6D82-9AA1108B800B}"/>
              </a:ext>
            </a:extLst>
          </p:cNvPr>
          <p:cNvSpPr/>
          <p:nvPr/>
        </p:nvSpPr>
        <p:spPr>
          <a:xfrm>
            <a:off x="1810808" y="422156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CDE8E4C-523D-56F2-0722-AAFECBAF6771}"/>
              </a:ext>
            </a:extLst>
          </p:cNvPr>
          <p:cNvSpPr/>
          <p:nvPr/>
        </p:nvSpPr>
        <p:spPr>
          <a:xfrm>
            <a:off x="239189" y="423113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타원 1056">
            <a:extLst>
              <a:ext uri="{FF2B5EF4-FFF2-40B4-BE49-F238E27FC236}">
                <a16:creationId xmlns:a16="http://schemas.microsoft.com/office/drawing/2014/main" id="{C9E54CEC-82F8-3A83-1F5E-8D6F11B3E026}"/>
              </a:ext>
            </a:extLst>
          </p:cNvPr>
          <p:cNvSpPr/>
          <p:nvPr/>
        </p:nvSpPr>
        <p:spPr>
          <a:xfrm>
            <a:off x="767148" y="5280805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A0DA3889-EC36-CB82-8B7D-86786BDE24D9}"/>
              </a:ext>
            </a:extLst>
          </p:cNvPr>
          <p:cNvSpPr/>
          <p:nvPr/>
        </p:nvSpPr>
        <p:spPr>
          <a:xfrm>
            <a:off x="166644" y="746759"/>
            <a:ext cx="2712116" cy="137160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62" name="타원 1061">
            <a:extLst>
              <a:ext uri="{FF2B5EF4-FFF2-40B4-BE49-F238E27FC236}">
                <a16:creationId xmlns:a16="http://schemas.microsoft.com/office/drawing/2014/main" id="{0031A707-E54C-0986-4974-A3FB0F9238D1}"/>
              </a:ext>
            </a:extLst>
          </p:cNvPr>
          <p:cNvSpPr/>
          <p:nvPr/>
        </p:nvSpPr>
        <p:spPr>
          <a:xfrm>
            <a:off x="36252" y="191210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63" name="직선 화살표 연결선 1062">
            <a:extLst>
              <a:ext uri="{FF2B5EF4-FFF2-40B4-BE49-F238E27FC236}">
                <a16:creationId xmlns:a16="http://schemas.microsoft.com/office/drawing/2014/main" id="{73F8E82D-7A89-FA21-E203-114C516A73D6}"/>
              </a:ext>
            </a:extLst>
          </p:cNvPr>
          <p:cNvCxnSpPr>
            <a:cxnSpLocks/>
            <a:stCxn id="1062" idx="5"/>
          </p:cNvCxnSpPr>
          <p:nvPr/>
        </p:nvCxnSpPr>
        <p:spPr>
          <a:xfrm>
            <a:off x="254789" y="2130645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사각형: 둥근 모서리 1070">
            <a:extLst>
              <a:ext uri="{FF2B5EF4-FFF2-40B4-BE49-F238E27FC236}">
                <a16:creationId xmlns:a16="http://schemas.microsoft.com/office/drawing/2014/main" id="{4804A598-DE23-F162-5F51-74B17067584E}"/>
              </a:ext>
            </a:extLst>
          </p:cNvPr>
          <p:cNvSpPr/>
          <p:nvPr/>
        </p:nvSpPr>
        <p:spPr>
          <a:xfrm>
            <a:off x="4031526" y="800961"/>
            <a:ext cx="2064474" cy="37252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일반</a:t>
            </a:r>
          </a:p>
        </p:txBody>
      </p:sp>
      <p:sp>
        <p:nvSpPr>
          <p:cNvPr id="1072" name="이등변 삼각형 1071">
            <a:extLst>
              <a:ext uri="{FF2B5EF4-FFF2-40B4-BE49-F238E27FC236}">
                <a16:creationId xmlns:a16="http://schemas.microsoft.com/office/drawing/2014/main" id="{F87D6ED4-91E2-7442-F18D-717414CBFF25}"/>
              </a:ext>
            </a:extLst>
          </p:cNvPr>
          <p:cNvSpPr/>
          <p:nvPr/>
        </p:nvSpPr>
        <p:spPr>
          <a:xfrm rot="10800000">
            <a:off x="4943537" y="1243708"/>
            <a:ext cx="286468" cy="24695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80" name="그룹 1079">
            <a:extLst>
              <a:ext uri="{FF2B5EF4-FFF2-40B4-BE49-F238E27FC236}">
                <a16:creationId xmlns:a16="http://schemas.microsoft.com/office/drawing/2014/main" id="{2A70EF2C-3C8D-E6BF-7241-71D5E6589EA7}"/>
              </a:ext>
            </a:extLst>
          </p:cNvPr>
          <p:cNvGrpSpPr/>
          <p:nvPr/>
        </p:nvGrpSpPr>
        <p:grpSpPr>
          <a:xfrm>
            <a:off x="3531490" y="1560889"/>
            <a:ext cx="3187153" cy="690965"/>
            <a:chOff x="3833277" y="1602655"/>
            <a:chExt cx="2554487" cy="553805"/>
          </a:xfrm>
        </p:grpSpPr>
        <p:pic>
          <p:nvPicPr>
            <p:cNvPr id="1073" name="Picture 2">
              <a:extLst>
                <a:ext uri="{FF2B5EF4-FFF2-40B4-BE49-F238E27FC236}">
                  <a16:creationId xmlns:a16="http://schemas.microsoft.com/office/drawing/2014/main" id="{199E085F-5435-45C8-86D7-514B21EF7E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020" b="91919" l="2000" r="88000">
                          <a14:foregroundMark x1="24000" y1="26263" x2="24000" y2="26263"/>
                          <a14:foregroundMark x1="13000" y1="15152" x2="13000" y2="15152"/>
                          <a14:foregroundMark x1="11000" y1="21212" x2="11000" y2="21212"/>
                          <a14:foregroundMark x1="5000" y1="33333" x2="5000" y2="33333"/>
                          <a14:foregroundMark x1="2000" y1="53535" x2="2000" y2="53535"/>
                          <a14:foregroundMark x1="9000" y1="70707" x2="9000" y2="70707"/>
                          <a14:foregroundMark x1="20000" y1="87879" x2="20000" y2="87879"/>
                          <a14:foregroundMark x1="33000" y1="90909" x2="33000" y2="90909"/>
                          <a14:foregroundMark x1="48000" y1="92929" x2="48000" y2="92929"/>
                          <a14:foregroundMark x1="67000" y1="86869" x2="67000" y2="86869"/>
                          <a14:foregroundMark x1="82000" y1="71717" x2="82000" y2="71717"/>
                          <a14:foregroundMark x1="89000" y1="51515" x2="89000" y2="51515"/>
                          <a14:foregroundMark x1="84000" y1="30303" x2="84000" y2="30303"/>
                          <a14:foregroundMark x1="72000" y1="12121" x2="72000" y2="12121"/>
                          <a14:foregroundMark x1="55000" y1="3030" x2="55000" y2="3030"/>
                          <a14:foregroundMark x1="25000" y1="28283" x2="25000" y2="28283"/>
                          <a14:foregroundMark x1="28000" y1="27273" x2="28000" y2="272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33277" y="1673972"/>
              <a:ext cx="483478" cy="478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4" name="Picture 2">
              <a:extLst>
                <a:ext uri="{FF2B5EF4-FFF2-40B4-BE49-F238E27FC236}">
                  <a16:creationId xmlns:a16="http://schemas.microsoft.com/office/drawing/2014/main" id="{72F37B0A-F085-5620-3FA9-8F0F752FF0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735" b="91150" l="7339" r="88991">
                          <a14:foregroundMark x1="33028" y1="34513" x2="33028" y2="34513"/>
                          <a14:foregroundMark x1="33945" y1="26549" x2="33945" y2="26549"/>
                          <a14:foregroundMark x1="57798" y1="15929" x2="57798" y2="15929"/>
                          <a14:foregroundMark x1="65138" y1="16814" x2="65138" y2="16814"/>
                          <a14:foregroundMark x1="75229" y1="23894" x2="75229" y2="23894"/>
                          <a14:foregroundMark x1="81651" y1="33628" x2="81651" y2="33628"/>
                          <a14:foregroundMark x1="7339" y1="55752" x2="7339" y2="55752"/>
                          <a14:foregroundMark x1="25688" y1="19469" x2="25688" y2="19469"/>
                          <a14:foregroundMark x1="23853" y1="19469" x2="23853" y2="19469"/>
                          <a14:foregroundMark x1="38532" y1="91150" x2="38532" y2="911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23594" y="1602655"/>
              <a:ext cx="530405" cy="553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075" name="개체 1074">
              <a:extLst>
                <a:ext uri="{FF2B5EF4-FFF2-40B4-BE49-F238E27FC236}">
                  <a16:creationId xmlns:a16="http://schemas.microsoft.com/office/drawing/2014/main" id="{4C3622B5-D8F8-6219-D476-7B24789203F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9863936"/>
                </p:ext>
              </p:extLst>
            </p:nvPr>
          </p:nvGraphicFramePr>
          <p:xfrm>
            <a:off x="4872546" y="1691635"/>
            <a:ext cx="433571" cy="433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1" imgW="850680" imgH="850680" progId="Photoshop.Image.24">
                    <p:embed/>
                  </p:oleObj>
                </mc:Choice>
                <mc:Fallback>
                  <p:oleObj name="Image" r:id="rId11" imgW="850680" imgH="850680" progId="Photoshop.Image.24">
                    <p:embed/>
                    <p:pic>
                      <p:nvPicPr>
                        <p:cNvPr id="83" name="개체 82">
                          <a:extLst>
                            <a:ext uri="{FF2B5EF4-FFF2-40B4-BE49-F238E27FC236}">
                              <a16:creationId xmlns:a16="http://schemas.microsoft.com/office/drawing/2014/main" id="{39ADDD3E-A221-369A-0CCD-8B893812292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872546" y="1691635"/>
                          <a:ext cx="433571" cy="4335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76" name="개체 1075">
              <a:extLst>
                <a:ext uri="{FF2B5EF4-FFF2-40B4-BE49-F238E27FC236}">
                  <a16:creationId xmlns:a16="http://schemas.microsoft.com/office/drawing/2014/main" id="{410FA0F4-AB50-AE4B-F02B-3E7E9B9EBF2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3446179"/>
                </p:ext>
              </p:extLst>
            </p:nvPr>
          </p:nvGraphicFramePr>
          <p:xfrm>
            <a:off x="5376220" y="1661700"/>
            <a:ext cx="453231" cy="453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3" imgW="850680" imgH="850680" progId="Photoshop.Image.24">
                    <p:embed/>
                  </p:oleObj>
                </mc:Choice>
                <mc:Fallback>
                  <p:oleObj name="Image" r:id="rId13" imgW="850680" imgH="850680" progId="Photoshop.Image.24">
                    <p:embed/>
                    <p:pic>
                      <p:nvPicPr>
                        <p:cNvPr id="85" name="개체 84">
                          <a:extLst>
                            <a:ext uri="{FF2B5EF4-FFF2-40B4-BE49-F238E27FC236}">
                              <a16:creationId xmlns:a16="http://schemas.microsoft.com/office/drawing/2014/main" id="{4694D89B-7F08-6E83-2395-D0C26D4A310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5376220" y="1661700"/>
                          <a:ext cx="453231" cy="45323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7" name="타원 1076">
              <a:extLst>
                <a:ext uri="{FF2B5EF4-FFF2-40B4-BE49-F238E27FC236}">
                  <a16:creationId xmlns:a16="http://schemas.microsoft.com/office/drawing/2014/main" id="{2058AEF3-B66B-0098-90CF-349E9E4BD727}"/>
                </a:ext>
              </a:extLst>
            </p:cNvPr>
            <p:cNvSpPr/>
            <p:nvPr/>
          </p:nvSpPr>
          <p:spPr>
            <a:xfrm>
              <a:off x="5380351" y="1665878"/>
              <a:ext cx="449580" cy="44958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1078" name="개체 1077">
              <a:extLst>
                <a:ext uri="{FF2B5EF4-FFF2-40B4-BE49-F238E27FC236}">
                  <a16:creationId xmlns:a16="http://schemas.microsoft.com/office/drawing/2014/main" id="{9105F2CA-4493-CAF5-DB39-3C054855C3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26343389"/>
                </p:ext>
              </p:extLst>
            </p:nvPr>
          </p:nvGraphicFramePr>
          <p:xfrm>
            <a:off x="5912828" y="1661700"/>
            <a:ext cx="474936" cy="474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age" r:id="rId15" imgW="850680" imgH="850680" progId="Photoshop.Image.24">
                    <p:embed/>
                  </p:oleObj>
                </mc:Choice>
                <mc:Fallback>
                  <p:oleObj name="Image" r:id="rId15" imgW="850680" imgH="850680" progId="Photoshop.Image.24">
                    <p:embed/>
                    <p:pic>
                      <p:nvPicPr>
                        <p:cNvPr id="91" name="개체 90">
                          <a:extLst>
                            <a:ext uri="{FF2B5EF4-FFF2-40B4-BE49-F238E27FC236}">
                              <a16:creationId xmlns:a16="http://schemas.microsoft.com/office/drawing/2014/main" id="{5EBAC69A-EC2F-A3BD-13A7-BF641CE7CC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912828" y="1661700"/>
                          <a:ext cx="474936" cy="47493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9" name="타원 1078">
              <a:extLst>
                <a:ext uri="{FF2B5EF4-FFF2-40B4-BE49-F238E27FC236}">
                  <a16:creationId xmlns:a16="http://schemas.microsoft.com/office/drawing/2014/main" id="{6318F66B-3E93-B83D-481E-73BB05C5CC97}"/>
                </a:ext>
              </a:extLst>
            </p:cNvPr>
            <p:cNvSpPr/>
            <p:nvPr/>
          </p:nvSpPr>
          <p:spPr>
            <a:xfrm>
              <a:off x="5920743" y="1668780"/>
              <a:ext cx="449580" cy="449580"/>
            </a:xfrm>
            <a:prstGeom prst="ellipse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81" name="사각형: 둥근 모서리 1080">
            <a:extLst>
              <a:ext uri="{FF2B5EF4-FFF2-40B4-BE49-F238E27FC236}">
                <a16:creationId xmlns:a16="http://schemas.microsoft.com/office/drawing/2014/main" id="{5BBB4715-8F2D-A3BA-7C09-043209304240}"/>
              </a:ext>
            </a:extLst>
          </p:cNvPr>
          <p:cNvSpPr/>
          <p:nvPr/>
        </p:nvSpPr>
        <p:spPr>
          <a:xfrm>
            <a:off x="4036309" y="2893189"/>
            <a:ext cx="2064474" cy="37252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</a:rPr>
              <a:t>캐릭터</a:t>
            </a:r>
          </a:p>
        </p:txBody>
      </p:sp>
      <p:sp>
        <p:nvSpPr>
          <p:cNvPr id="1082" name="이등변 삼각형 1081">
            <a:extLst>
              <a:ext uri="{FF2B5EF4-FFF2-40B4-BE49-F238E27FC236}">
                <a16:creationId xmlns:a16="http://schemas.microsoft.com/office/drawing/2014/main" id="{CC679BB1-40F3-327D-EA1A-9A122F80CE2C}"/>
              </a:ext>
            </a:extLst>
          </p:cNvPr>
          <p:cNvSpPr/>
          <p:nvPr/>
        </p:nvSpPr>
        <p:spPr>
          <a:xfrm rot="10800000">
            <a:off x="4948320" y="3335936"/>
            <a:ext cx="286468" cy="24695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9" name="Picture 2" descr="C:\Users\mkkan\Downloads\4x\자산 3@4x.png">
            <a:extLst>
              <a:ext uri="{FF2B5EF4-FFF2-40B4-BE49-F238E27FC236}">
                <a16:creationId xmlns:a16="http://schemas.microsoft.com/office/drawing/2014/main" id="{DAF0F348-7A0B-4B0B-F260-1B1DFBE58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17" y="3759085"/>
            <a:ext cx="937836" cy="937836"/>
          </a:xfrm>
          <a:prstGeom prst="rect">
            <a:avLst/>
          </a:prstGeom>
          <a:noFill/>
        </p:spPr>
      </p:pic>
      <p:pic>
        <p:nvPicPr>
          <p:cNvPr id="140" name="Picture 3" descr="C:\Users\mkkan\Downloads\4x\자산 4@4x.png">
            <a:extLst>
              <a:ext uri="{FF2B5EF4-FFF2-40B4-BE49-F238E27FC236}">
                <a16:creationId xmlns:a16="http://schemas.microsoft.com/office/drawing/2014/main" id="{1D13A47D-F1AD-A3CD-5DDC-DFE50DC6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848" y="3738970"/>
            <a:ext cx="895887" cy="965182"/>
          </a:xfrm>
          <a:prstGeom prst="rect">
            <a:avLst/>
          </a:prstGeom>
          <a:noFill/>
        </p:spPr>
      </p:pic>
      <p:pic>
        <p:nvPicPr>
          <p:cNvPr id="141" name="Picture 4" descr="C:\Users\mkkan\Downloads\4x\자산 5@4x.png">
            <a:extLst>
              <a:ext uri="{FF2B5EF4-FFF2-40B4-BE49-F238E27FC236}">
                <a16:creationId xmlns:a16="http://schemas.microsoft.com/office/drawing/2014/main" id="{1F68E996-8819-5E5D-423F-871DD1D2F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29" y="4856546"/>
            <a:ext cx="1035728" cy="1018561"/>
          </a:xfrm>
          <a:prstGeom prst="rect">
            <a:avLst/>
          </a:prstGeom>
          <a:noFill/>
        </p:spPr>
      </p:pic>
      <p:graphicFrame>
        <p:nvGraphicFramePr>
          <p:cNvPr id="143" name="표 57">
            <a:extLst>
              <a:ext uri="{FF2B5EF4-FFF2-40B4-BE49-F238E27FC236}">
                <a16:creationId xmlns:a16="http://schemas.microsoft.com/office/drawing/2014/main" id="{59E02B39-9076-09B3-0BAA-7516DC061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86348"/>
              </p:ext>
            </p:extLst>
          </p:nvPr>
        </p:nvGraphicFramePr>
        <p:xfrm>
          <a:off x="7198794" y="1804873"/>
          <a:ext cx="4900545" cy="95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217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988328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bg1"/>
                          </a:solidFill>
                        </a:rPr>
                        <a:t>활성탭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하단 배지목록에 일반배지 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캐릭터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하단 배지목록에 캐릭터배지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</a:tbl>
          </a:graphicData>
        </a:graphic>
      </p:graphicFrame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57B3FE56-7E8F-4A44-3DD8-91C39F770CD6}"/>
              </a:ext>
            </a:extLst>
          </p:cNvPr>
          <p:cNvGrpSpPr/>
          <p:nvPr/>
        </p:nvGrpSpPr>
        <p:grpSpPr>
          <a:xfrm>
            <a:off x="190256" y="2420050"/>
            <a:ext cx="223023" cy="223034"/>
            <a:chOff x="7788913" y="3829050"/>
            <a:chExt cx="1118870" cy="1118870"/>
          </a:xfrm>
        </p:grpSpPr>
        <p:sp>
          <p:nvSpPr>
            <p:cNvPr id="145" name="사각형: 둥근 모서리 262">
              <a:extLst>
                <a:ext uri="{FF2B5EF4-FFF2-40B4-BE49-F238E27FC236}">
                  <a16:creationId xmlns:a16="http://schemas.microsoft.com/office/drawing/2014/main" id="{A894DCE0-6C81-FAE1-100B-1318BD990E89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46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733AD837-076C-422D-CBCC-5A946B132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8EA08B72-FB27-91AF-3D2C-A0C7E9F9F694}"/>
              </a:ext>
            </a:extLst>
          </p:cNvPr>
          <p:cNvSpPr/>
          <p:nvPr/>
        </p:nvSpPr>
        <p:spPr>
          <a:xfrm>
            <a:off x="179423" y="2417683"/>
            <a:ext cx="2712116" cy="420303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70708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1-4. </a:t>
            </a:r>
            <a:r>
              <a:rPr lang="ko-KR" altLang="en-US" sz="1100" b="1" dirty="0">
                <a:solidFill>
                  <a:schemeClr val="tx1"/>
                </a:solidFill>
              </a:rPr>
              <a:t>일반배지 목록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[</a:t>
            </a:r>
            <a:r>
              <a:rPr lang="ko-KR" altLang="en-US" sz="1100" dirty="0">
                <a:solidFill>
                  <a:schemeClr val="tx1"/>
                </a:solidFill>
              </a:rPr>
              <a:t>일반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으로 정의된 배지정보가 출력되는 영역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[</a:t>
            </a:r>
            <a:r>
              <a:rPr lang="ko-KR" altLang="en-US" sz="1100" dirty="0">
                <a:solidFill>
                  <a:schemeClr val="tx1"/>
                </a:solidFill>
              </a:rPr>
              <a:t>일반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분류 탭 활성화시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다음과 같은 요소들로 구성됨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F380A6-ACA1-0782-8C2B-77AA55353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8568B3-6DD4-C29B-315E-552CD49B59E8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E0C23D-82FC-0AFD-A873-318447856C7A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배지도감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C9F5F89-8A02-D5EA-7AFD-7FAA50CA31C3}"/>
              </a:ext>
            </a:extLst>
          </p:cNvPr>
          <p:cNvSpPr/>
          <p:nvPr/>
        </p:nvSpPr>
        <p:spPr>
          <a:xfrm>
            <a:off x="257651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3DAA8DE-4652-7064-05F3-4D71C0FEC258}"/>
              </a:ext>
            </a:extLst>
          </p:cNvPr>
          <p:cNvSpPr/>
          <p:nvPr/>
        </p:nvSpPr>
        <p:spPr>
          <a:xfrm>
            <a:off x="772592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548A251-8D0D-35AB-4E23-08EE8092B7D1}"/>
              </a:ext>
            </a:extLst>
          </p:cNvPr>
          <p:cNvSpPr/>
          <p:nvPr/>
        </p:nvSpPr>
        <p:spPr>
          <a:xfrm>
            <a:off x="1802473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780E14A-D508-65B4-20A8-B407FD11AEA2}"/>
              </a:ext>
            </a:extLst>
          </p:cNvPr>
          <p:cNvSpPr/>
          <p:nvPr/>
        </p:nvSpPr>
        <p:spPr>
          <a:xfrm>
            <a:off x="2317414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DB9D663-B47F-A0F2-6EEF-0335327F1E17}"/>
              </a:ext>
            </a:extLst>
          </p:cNvPr>
          <p:cNvSpPr/>
          <p:nvPr/>
        </p:nvSpPr>
        <p:spPr>
          <a:xfrm>
            <a:off x="1768475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E8B626-5A87-0E59-D624-956436318700}"/>
              </a:ext>
            </a:extLst>
          </p:cNvPr>
          <p:cNvSpPr/>
          <p:nvPr/>
        </p:nvSpPr>
        <p:spPr>
          <a:xfrm>
            <a:off x="2289186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B7842D-61BA-DC3F-75C6-5FDE6883E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705" y="1490663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DC9E3635-849C-50BF-95C6-BF9141CE3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182" y="1424810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Users\mkkan\Downloads\4x\자산 3@4x.png">
            <a:extLst>
              <a:ext uri="{FF2B5EF4-FFF2-40B4-BE49-F238E27FC236}">
                <a16:creationId xmlns:a16="http://schemas.microsoft.com/office/drawing/2014/main" id="{7274E04C-C440-859A-635C-3116C9FC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1" y="1498970"/>
            <a:ext cx="461888" cy="461888"/>
          </a:xfrm>
          <a:prstGeom prst="rect">
            <a:avLst/>
          </a:prstGeom>
          <a:noFill/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81215DB0-C737-FC63-06E6-78D84B73A67D}"/>
              </a:ext>
            </a:extLst>
          </p:cNvPr>
          <p:cNvGrpSpPr/>
          <p:nvPr/>
        </p:nvGrpSpPr>
        <p:grpSpPr>
          <a:xfrm>
            <a:off x="313087" y="1957485"/>
            <a:ext cx="363190" cy="122153"/>
            <a:chOff x="317849" y="1957485"/>
            <a:chExt cx="363190" cy="12215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D9EC2011-2D64-9250-229E-477BE6FEFF72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85413E9-E813-B54D-8821-1174754339DA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C22A036-FC85-7017-7881-A879D55BBF8F}"/>
              </a:ext>
            </a:extLst>
          </p:cNvPr>
          <p:cNvGrpSpPr/>
          <p:nvPr/>
        </p:nvGrpSpPr>
        <p:grpSpPr>
          <a:xfrm>
            <a:off x="814395" y="1957484"/>
            <a:ext cx="363190" cy="122153"/>
            <a:chOff x="317849" y="1957485"/>
            <a:chExt cx="363190" cy="12215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70ED7AC7-CC6D-E2A0-8A52-F6267C29210E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EACCE93-D2A0-B4B3-1F26-00F457142288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F7DCCEB-F7D2-66E8-C331-791F96759745}"/>
              </a:ext>
            </a:extLst>
          </p:cNvPr>
          <p:cNvGrpSpPr/>
          <p:nvPr/>
        </p:nvGrpSpPr>
        <p:grpSpPr>
          <a:xfrm>
            <a:off x="1319907" y="1960683"/>
            <a:ext cx="363190" cy="122153"/>
            <a:chOff x="317849" y="1957485"/>
            <a:chExt cx="363190" cy="122153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9F2FA436-C48C-CBB6-628A-C9C5FB37B9C3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749D4A4-161D-ABF1-EAC2-D55535C8C1FA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D1D6332-182B-01A3-ABE0-401F43C7C944}"/>
              </a:ext>
            </a:extLst>
          </p:cNvPr>
          <p:cNvGrpSpPr/>
          <p:nvPr/>
        </p:nvGrpSpPr>
        <p:grpSpPr>
          <a:xfrm>
            <a:off x="172062" y="2142997"/>
            <a:ext cx="2699725" cy="241684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DB47F76B-9D4C-323A-3BC4-D090E93F67D5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일반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E8BED1A0-F17D-150E-4CA4-E3FEE1FECC96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캐릭터</a:t>
              </a:r>
            </a:p>
          </p:txBody>
        </p:sp>
      </p:grpSp>
      <p:pic>
        <p:nvPicPr>
          <p:cNvPr id="79" name="Picture 2">
            <a:extLst>
              <a:ext uri="{FF2B5EF4-FFF2-40B4-BE49-F238E27FC236}">
                <a16:creationId xmlns:a16="http://schemas.microsoft.com/office/drawing/2014/main" id="{15ACA5A9-BC41-45DF-5330-BBA0CABB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399" y="2668192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041C87ED-8BD9-F49E-CE19-8E49E2BA9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716" y="2596875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개체 82">
            <a:extLst>
              <a:ext uri="{FF2B5EF4-FFF2-40B4-BE49-F238E27FC236}">
                <a16:creationId xmlns:a16="http://schemas.microsoft.com/office/drawing/2014/main" id="{39ADDD3E-A221-369A-0CCD-8B8938122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4668" y="2685855"/>
          <a:ext cx="433571" cy="433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850680" imgH="850680" progId="Photoshop.Image.24">
                  <p:embed/>
                </p:oleObj>
              </mc:Choice>
              <mc:Fallback>
                <p:oleObj name="Image" r:id="rId11" imgW="850680" imgH="850680" progId="Photoshop.Image.24">
                  <p:embed/>
                  <p:pic>
                    <p:nvPicPr>
                      <p:cNvPr id="83" name="개체 82">
                        <a:extLst>
                          <a:ext uri="{FF2B5EF4-FFF2-40B4-BE49-F238E27FC236}">
                            <a16:creationId xmlns:a16="http://schemas.microsoft.com/office/drawing/2014/main" id="{39ADDD3E-A221-369A-0CCD-8B8938122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94668" y="2685855"/>
                        <a:ext cx="433571" cy="433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>
            <a:extLst>
              <a:ext uri="{FF2B5EF4-FFF2-40B4-BE49-F238E27FC236}">
                <a16:creationId xmlns:a16="http://schemas.microsoft.com/office/drawing/2014/main" id="{4694D89B-7F08-6E83-2395-D0C26D4A31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342" y="2655920"/>
          <a:ext cx="453231" cy="453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850680" imgH="850680" progId="Photoshop.Image.24">
                  <p:embed/>
                </p:oleObj>
              </mc:Choice>
              <mc:Fallback>
                <p:oleObj name="Image" r:id="rId13" imgW="850680" imgH="850680" progId="Photoshop.Image.24">
                  <p:embed/>
                  <p:pic>
                    <p:nvPicPr>
                      <p:cNvPr id="85" name="개체 84">
                        <a:extLst>
                          <a:ext uri="{FF2B5EF4-FFF2-40B4-BE49-F238E27FC236}">
                            <a16:creationId xmlns:a16="http://schemas.microsoft.com/office/drawing/2014/main" id="{4694D89B-7F08-6E83-2395-D0C26D4A31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8342" y="2655920"/>
                        <a:ext cx="453231" cy="453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타원 89">
            <a:extLst>
              <a:ext uri="{FF2B5EF4-FFF2-40B4-BE49-F238E27FC236}">
                <a16:creationId xmlns:a16="http://schemas.microsoft.com/office/drawing/2014/main" id="{E0329BD6-E78F-8824-748D-2B6CA7B9686A}"/>
              </a:ext>
            </a:extLst>
          </p:cNvPr>
          <p:cNvSpPr/>
          <p:nvPr/>
        </p:nvSpPr>
        <p:spPr>
          <a:xfrm>
            <a:off x="1802473" y="2660098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1" name="개체 90">
            <a:extLst>
              <a:ext uri="{FF2B5EF4-FFF2-40B4-BE49-F238E27FC236}">
                <a16:creationId xmlns:a16="http://schemas.microsoft.com/office/drawing/2014/main" id="{5EBAC69A-EC2F-A3BD-13A7-BF641CE7CC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4950" y="2655920"/>
          <a:ext cx="474936" cy="474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850680" imgH="850680" progId="Photoshop.Image.24">
                  <p:embed/>
                </p:oleObj>
              </mc:Choice>
              <mc:Fallback>
                <p:oleObj name="Image" r:id="rId15" imgW="850680" imgH="850680" progId="Photoshop.Image.24">
                  <p:embed/>
                  <p:pic>
                    <p:nvPicPr>
                      <p:cNvPr id="91" name="개체 90">
                        <a:extLst>
                          <a:ext uri="{FF2B5EF4-FFF2-40B4-BE49-F238E27FC236}">
                            <a16:creationId xmlns:a16="http://schemas.microsoft.com/office/drawing/2014/main" id="{5EBAC69A-EC2F-A3BD-13A7-BF641CE7CC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34950" y="2655920"/>
                        <a:ext cx="474936" cy="474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개체 93">
            <a:extLst>
              <a:ext uri="{FF2B5EF4-FFF2-40B4-BE49-F238E27FC236}">
                <a16:creationId xmlns:a16="http://schemas.microsoft.com/office/drawing/2014/main" id="{B8424C41-12D2-71A3-4940-AB08E1DA94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59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7" imgW="850680" imgH="850680" progId="Photoshop.Image.24">
                  <p:embed/>
                </p:oleObj>
              </mc:Choice>
              <mc:Fallback>
                <p:oleObj name="Image" r:id="rId17" imgW="850680" imgH="850680" progId="Photoshop.Image.24">
                  <p:embed/>
                  <p:pic>
                    <p:nvPicPr>
                      <p:cNvPr id="94" name="개체 93">
                        <a:extLst>
                          <a:ext uri="{FF2B5EF4-FFF2-40B4-BE49-F238E27FC236}">
                            <a16:creationId xmlns:a16="http://schemas.microsoft.com/office/drawing/2014/main" id="{B8424C41-12D2-71A3-4940-AB08E1DA94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259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타원 107">
            <a:extLst>
              <a:ext uri="{FF2B5EF4-FFF2-40B4-BE49-F238E27FC236}">
                <a16:creationId xmlns:a16="http://schemas.microsoft.com/office/drawing/2014/main" id="{A4612A0D-0F9E-5EF3-0C44-B209186B741F}"/>
              </a:ext>
            </a:extLst>
          </p:cNvPr>
          <p:cNvSpPr/>
          <p:nvPr/>
        </p:nvSpPr>
        <p:spPr>
          <a:xfrm>
            <a:off x="2342865" y="266300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9" name="개체 108">
            <a:extLst>
              <a:ext uri="{FF2B5EF4-FFF2-40B4-BE49-F238E27FC236}">
                <a16:creationId xmlns:a16="http://schemas.microsoft.com/office/drawing/2014/main" id="{D8A7C785-1C68-878A-5FDA-DCB2A10FC8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3734148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9" imgW="850680" imgH="850680" progId="Photoshop.Image.24">
                  <p:embed/>
                </p:oleObj>
              </mc:Choice>
              <mc:Fallback>
                <p:oleObj name="Image" r:id="rId19" imgW="850680" imgH="850680" progId="Photoshop.Image.24">
                  <p:embed/>
                  <p:pic>
                    <p:nvPicPr>
                      <p:cNvPr id="109" name="개체 108">
                        <a:extLst>
                          <a:ext uri="{FF2B5EF4-FFF2-40B4-BE49-F238E27FC236}">
                            <a16:creationId xmlns:a16="http://schemas.microsoft.com/office/drawing/2014/main" id="{D8A7C785-1C68-878A-5FDA-DCB2A10FC8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06789" y="3734148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" name="개체 1023">
            <a:extLst>
              <a:ext uri="{FF2B5EF4-FFF2-40B4-BE49-F238E27FC236}">
                <a16:creationId xmlns:a16="http://schemas.microsoft.com/office/drawing/2014/main" id="{D5EF53DB-9C24-DF12-D83E-8159E53B06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719597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1" imgW="850680" imgH="850680" progId="Photoshop.Image.24">
                  <p:embed/>
                </p:oleObj>
              </mc:Choice>
              <mc:Fallback>
                <p:oleObj name="Image" r:id="rId21" imgW="850680" imgH="850680" progId="Photoshop.Image.24">
                  <p:embed/>
                  <p:pic>
                    <p:nvPicPr>
                      <p:cNvPr id="1024" name="개체 1023">
                        <a:extLst>
                          <a:ext uri="{FF2B5EF4-FFF2-40B4-BE49-F238E27FC236}">
                            <a16:creationId xmlns:a16="http://schemas.microsoft.com/office/drawing/2014/main" id="{D5EF53DB-9C24-DF12-D83E-8159E53B06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84653" y="3719597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" name="개체 1024">
            <a:extLst>
              <a:ext uri="{FF2B5EF4-FFF2-40B4-BE49-F238E27FC236}">
                <a16:creationId xmlns:a16="http://schemas.microsoft.com/office/drawing/2014/main" id="{BF4BB1D9-DB0F-E444-7B36-6983531F84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0855" y="37305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3" imgW="850680" imgH="850680" progId="Photoshop.Image.24">
                  <p:embed/>
                </p:oleObj>
              </mc:Choice>
              <mc:Fallback>
                <p:oleObj name="Image" r:id="rId23" imgW="850680" imgH="850680" progId="Photoshop.Image.24">
                  <p:embed/>
                  <p:pic>
                    <p:nvPicPr>
                      <p:cNvPr id="1025" name="개체 1024">
                        <a:extLst>
                          <a:ext uri="{FF2B5EF4-FFF2-40B4-BE49-F238E27FC236}">
                            <a16:creationId xmlns:a16="http://schemas.microsoft.com/office/drawing/2014/main" id="{BF4BB1D9-DB0F-E444-7B36-6983531F84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340855" y="37305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개체 1026">
            <a:extLst>
              <a:ext uri="{FF2B5EF4-FFF2-40B4-BE49-F238E27FC236}">
                <a16:creationId xmlns:a16="http://schemas.microsoft.com/office/drawing/2014/main" id="{BDE3D84E-C040-8C5D-D60F-07736B7F0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850680" imgH="850680" progId="Photoshop.Image.24">
                  <p:embed/>
                </p:oleObj>
              </mc:Choice>
              <mc:Fallback>
                <p:oleObj name="Image" r:id="rId25" imgW="850680" imgH="850680" progId="Photoshop.Image.24">
                  <p:embed/>
                  <p:pic>
                    <p:nvPicPr>
                      <p:cNvPr id="1027" name="개체 1026">
                        <a:extLst>
                          <a:ext uri="{FF2B5EF4-FFF2-40B4-BE49-F238E27FC236}">
                            <a16:creationId xmlns:a16="http://schemas.microsoft.com/office/drawing/2014/main" id="{BDE3D84E-C040-8C5D-D60F-07736B7F0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6788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개체 1027">
            <a:extLst>
              <a:ext uri="{FF2B5EF4-FFF2-40B4-BE49-F238E27FC236}">
                <a16:creationId xmlns:a16="http://schemas.microsoft.com/office/drawing/2014/main" id="{989797D5-1064-1784-E892-30A57C48E7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7" imgW="850680" imgH="850680" progId="Photoshop.Image.24">
                  <p:embed/>
                </p:oleObj>
              </mc:Choice>
              <mc:Fallback>
                <p:oleObj name="Image" r:id="rId27" imgW="850680" imgH="850680" progId="Photoshop.Image.24">
                  <p:embed/>
                  <p:pic>
                    <p:nvPicPr>
                      <p:cNvPr id="1028" name="개체 1027">
                        <a:extLst>
                          <a:ext uri="{FF2B5EF4-FFF2-40B4-BE49-F238E27FC236}">
                            <a16:creationId xmlns:a16="http://schemas.microsoft.com/office/drawing/2014/main" id="{989797D5-1064-1784-E892-30A57C48E7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53631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개체 1028">
            <a:extLst>
              <a:ext uri="{FF2B5EF4-FFF2-40B4-BE49-F238E27FC236}">
                <a16:creationId xmlns:a16="http://schemas.microsoft.com/office/drawing/2014/main" id="{99E4B2E3-3FBC-6C84-6E19-DDC0EE3BB0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157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9" imgW="850680" imgH="850680" progId="Photoshop.Image.24">
                  <p:embed/>
                </p:oleObj>
              </mc:Choice>
              <mc:Fallback>
                <p:oleObj name="Image" r:id="rId29" imgW="850680" imgH="850680" progId="Photoshop.Image.24">
                  <p:embed/>
                  <p:pic>
                    <p:nvPicPr>
                      <p:cNvPr id="1029" name="개체 1028">
                        <a:extLst>
                          <a:ext uri="{FF2B5EF4-FFF2-40B4-BE49-F238E27FC236}">
                            <a16:creationId xmlns:a16="http://schemas.microsoft.com/office/drawing/2014/main" id="{99E4B2E3-3FBC-6C84-6E19-DDC0EE3BB0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798157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개체 1029">
            <a:extLst>
              <a:ext uri="{FF2B5EF4-FFF2-40B4-BE49-F238E27FC236}">
                <a16:creationId xmlns:a16="http://schemas.microsoft.com/office/drawing/2014/main" id="{4DD82D88-9CF3-3134-379B-832828FB85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1" imgW="850680" imgH="850680" progId="Photoshop.Image.24">
                  <p:embed/>
                </p:oleObj>
              </mc:Choice>
              <mc:Fallback>
                <p:oleObj name="Image" r:id="rId31" imgW="850680" imgH="850680" progId="Photoshop.Image.24">
                  <p:embed/>
                  <p:pic>
                    <p:nvPicPr>
                      <p:cNvPr id="1030" name="개체 1029">
                        <a:extLst>
                          <a:ext uri="{FF2B5EF4-FFF2-40B4-BE49-F238E27FC236}">
                            <a16:creationId xmlns:a16="http://schemas.microsoft.com/office/drawing/2014/main" id="{4DD82D88-9CF3-3134-379B-832828FB8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284653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개체 1030">
            <a:extLst>
              <a:ext uri="{FF2B5EF4-FFF2-40B4-BE49-F238E27FC236}">
                <a16:creationId xmlns:a16="http://schemas.microsoft.com/office/drawing/2014/main" id="{AB96A791-9EBE-4034-84B4-382921DA29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572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3" imgW="850680" imgH="850680" progId="Photoshop.Image.24">
                  <p:embed/>
                </p:oleObj>
              </mc:Choice>
              <mc:Fallback>
                <p:oleObj name="Image" r:id="rId33" imgW="850680" imgH="850680" progId="Photoshop.Image.24">
                  <p:embed/>
                  <p:pic>
                    <p:nvPicPr>
                      <p:cNvPr id="1031" name="개체 1030">
                        <a:extLst>
                          <a:ext uri="{FF2B5EF4-FFF2-40B4-BE49-F238E27FC236}">
                            <a16:creationId xmlns:a16="http://schemas.microsoft.com/office/drawing/2014/main" id="{AB96A791-9EBE-4034-84B4-382921DA2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68572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2" name="개체 1031">
            <a:extLst>
              <a:ext uri="{FF2B5EF4-FFF2-40B4-BE49-F238E27FC236}">
                <a16:creationId xmlns:a16="http://schemas.microsoft.com/office/drawing/2014/main" id="{56DE1BB7-3488-730C-B235-805A4E2FA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2865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5" imgW="850680" imgH="850680" progId="Photoshop.Image.24">
                  <p:embed/>
                </p:oleObj>
              </mc:Choice>
              <mc:Fallback>
                <p:oleObj name="Image" r:id="rId35" imgW="850680" imgH="850680" progId="Photoshop.Image.24">
                  <p:embed/>
                  <p:pic>
                    <p:nvPicPr>
                      <p:cNvPr id="1032" name="개체 1031">
                        <a:extLst>
                          <a:ext uri="{FF2B5EF4-FFF2-40B4-BE49-F238E27FC236}">
                            <a16:creationId xmlns:a16="http://schemas.microsoft.com/office/drawing/2014/main" id="{56DE1BB7-3488-730C-B235-805A4E2FA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342865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타원 1032">
            <a:extLst>
              <a:ext uri="{FF2B5EF4-FFF2-40B4-BE49-F238E27FC236}">
                <a16:creationId xmlns:a16="http://schemas.microsoft.com/office/drawing/2014/main" id="{4A5B3AEB-EB31-B354-15BE-43BEEEDB8F5E}"/>
              </a:ext>
            </a:extLst>
          </p:cNvPr>
          <p:cNvSpPr/>
          <p:nvPr/>
        </p:nvSpPr>
        <p:spPr>
          <a:xfrm>
            <a:off x="786128" y="3199639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타원 1033">
            <a:extLst>
              <a:ext uri="{FF2B5EF4-FFF2-40B4-BE49-F238E27FC236}">
                <a16:creationId xmlns:a16="http://schemas.microsoft.com/office/drawing/2014/main" id="{83212348-9563-D904-9040-52DC28350253}"/>
              </a:ext>
            </a:extLst>
          </p:cNvPr>
          <p:cNvSpPr/>
          <p:nvPr/>
        </p:nvSpPr>
        <p:spPr>
          <a:xfrm>
            <a:off x="1280617" y="372541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타원 1034">
            <a:extLst>
              <a:ext uri="{FF2B5EF4-FFF2-40B4-BE49-F238E27FC236}">
                <a16:creationId xmlns:a16="http://schemas.microsoft.com/office/drawing/2014/main" id="{00C79993-FC55-5FBA-CB14-CDCC28079CBD}"/>
              </a:ext>
            </a:extLst>
          </p:cNvPr>
          <p:cNvSpPr/>
          <p:nvPr/>
        </p:nvSpPr>
        <p:spPr>
          <a:xfrm>
            <a:off x="1810809" y="319330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타원 1035">
            <a:extLst>
              <a:ext uri="{FF2B5EF4-FFF2-40B4-BE49-F238E27FC236}">
                <a16:creationId xmlns:a16="http://schemas.microsoft.com/office/drawing/2014/main" id="{17A7B910-237D-8E87-F6C9-BFB53CF71A56}"/>
              </a:ext>
            </a:extLst>
          </p:cNvPr>
          <p:cNvSpPr/>
          <p:nvPr/>
        </p:nvSpPr>
        <p:spPr>
          <a:xfrm>
            <a:off x="2349334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타원 1036">
            <a:extLst>
              <a:ext uri="{FF2B5EF4-FFF2-40B4-BE49-F238E27FC236}">
                <a16:creationId xmlns:a16="http://schemas.microsoft.com/office/drawing/2014/main" id="{45C98703-89D8-CB37-2FA8-D6C33FEF7BD2}"/>
              </a:ext>
            </a:extLst>
          </p:cNvPr>
          <p:cNvSpPr/>
          <p:nvPr/>
        </p:nvSpPr>
        <p:spPr>
          <a:xfrm>
            <a:off x="770582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38" name="개체 1037">
            <a:extLst>
              <a:ext uri="{FF2B5EF4-FFF2-40B4-BE49-F238E27FC236}">
                <a16:creationId xmlns:a16="http://schemas.microsoft.com/office/drawing/2014/main" id="{293BB856-396B-3C50-7CF9-4CE7A239A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8357" y="527650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7" imgW="850680" imgH="850680" progId="Photoshop.Image.24">
                  <p:embed/>
                </p:oleObj>
              </mc:Choice>
              <mc:Fallback>
                <p:oleObj name="Image" r:id="rId37" imgW="850680" imgH="850680" progId="Photoshop.Image.24">
                  <p:embed/>
                  <p:pic>
                    <p:nvPicPr>
                      <p:cNvPr id="1038" name="개체 1037">
                        <a:extLst>
                          <a:ext uri="{FF2B5EF4-FFF2-40B4-BE49-F238E27FC236}">
                            <a16:creationId xmlns:a16="http://schemas.microsoft.com/office/drawing/2014/main" id="{293BB856-396B-3C50-7CF9-4CE7A239A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808357" y="527650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9" name="개체 1038">
            <a:extLst>
              <a:ext uri="{FF2B5EF4-FFF2-40B4-BE49-F238E27FC236}">
                <a16:creationId xmlns:a16="http://schemas.microsoft.com/office/drawing/2014/main" id="{0F08D7E6-E3F8-B113-015C-95A3E859A0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9334" y="476538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9" imgW="850680" imgH="850680" progId="Photoshop.Image.24">
                  <p:embed/>
                </p:oleObj>
              </mc:Choice>
              <mc:Fallback>
                <p:oleObj name="Image" r:id="rId39" imgW="850680" imgH="850680" progId="Photoshop.Image.24">
                  <p:embed/>
                  <p:pic>
                    <p:nvPicPr>
                      <p:cNvPr id="1039" name="개체 1038">
                        <a:extLst>
                          <a:ext uri="{FF2B5EF4-FFF2-40B4-BE49-F238E27FC236}">
                            <a16:creationId xmlns:a16="http://schemas.microsoft.com/office/drawing/2014/main" id="{0F08D7E6-E3F8-B113-015C-95A3E859A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349334" y="476538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0" name="개체 1039">
            <a:extLst>
              <a:ext uri="{FF2B5EF4-FFF2-40B4-BE49-F238E27FC236}">
                <a16:creationId xmlns:a16="http://schemas.microsoft.com/office/drawing/2014/main" id="{675C98FE-8598-9EA6-F5ED-A9BF4E01E2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138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1" imgW="850680" imgH="850680" progId="Photoshop.Image.24">
                  <p:embed/>
                </p:oleObj>
              </mc:Choice>
              <mc:Fallback>
                <p:oleObj name="Image" r:id="rId41" imgW="850680" imgH="850680" progId="Photoshop.Image.24">
                  <p:embed/>
                  <p:pic>
                    <p:nvPicPr>
                      <p:cNvPr id="1040" name="개체 1039">
                        <a:extLst>
                          <a:ext uri="{FF2B5EF4-FFF2-40B4-BE49-F238E27FC236}">
                            <a16:creationId xmlns:a16="http://schemas.microsoft.com/office/drawing/2014/main" id="{675C98FE-8598-9EA6-F5ED-A9BF4E01E2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765138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1" name="개체 1040">
            <a:extLst>
              <a:ext uri="{FF2B5EF4-FFF2-40B4-BE49-F238E27FC236}">
                <a16:creationId xmlns:a16="http://schemas.microsoft.com/office/drawing/2014/main" id="{F6BFF6F5-A514-DAED-AC1A-3663407A55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3" imgW="850680" imgH="850680" progId="Photoshop.Image.24">
                  <p:embed/>
                </p:oleObj>
              </mc:Choice>
              <mc:Fallback>
                <p:oleObj name="Image" r:id="rId43" imgW="850680" imgH="850680" progId="Photoshop.Image.24">
                  <p:embed/>
                  <p:pic>
                    <p:nvPicPr>
                      <p:cNvPr id="1041" name="개체 1040">
                        <a:extLst>
                          <a:ext uri="{FF2B5EF4-FFF2-40B4-BE49-F238E27FC236}">
                            <a16:creationId xmlns:a16="http://schemas.microsoft.com/office/drawing/2014/main" id="{F6BFF6F5-A514-DAED-AC1A-3663407A55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67882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2" name="개체 1041">
            <a:extLst>
              <a:ext uri="{FF2B5EF4-FFF2-40B4-BE49-F238E27FC236}">
                <a16:creationId xmlns:a16="http://schemas.microsoft.com/office/drawing/2014/main" id="{EE430334-91F5-07A8-799F-8FF0AB5CC8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527879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5" imgW="850680" imgH="850680" progId="Photoshop.Image.24">
                  <p:embed/>
                </p:oleObj>
              </mc:Choice>
              <mc:Fallback>
                <p:oleObj name="Image" r:id="rId45" imgW="850680" imgH="850680" progId="Photoshop.Image.24">
                  <p:embed/>
                  <p:pic>
                    <p:nvPicPr>
                      <p:cNvPr id="1042" name="개체 1041">
                        <a:extLst>
                          <a:ext uri="{FF2B5EF4-FFF2-40B4-BE49-F238E27FC236}">
                            <a16:creationId xmlns:a16="http://schemas.microsoft.com/office/drawing/2014/main" id="{EE430334-91F5-07A8-799F-8FF0AB5CC8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345314" y="527879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3" name="개체 1042">
            <a:extLst>
              <a:ext uri="{FF2B5EF4-FFF2-40B4-BE49-F238E27FC236}">
                <a16:creationId xmlns:a16="http://schemas.microsoft.com/office/drawing/2014/main" id="{E0EF2DBF-7B55-8169-828C-D9240E9DF3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75337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7" imgW="850680" imgH="850680" progId="Photoshop.Image.24">
                  <p:embed/>
                </p:oleObj>
              </mc:Choice>
              <mc:Fallback>
                <p:oleObj name="Image" r:id="rId47" imgW="850680" imgH="850680" progId="Photoshop.Image.24">
                  <p:embed/>
                  <p:pic>
                    <p:nvPicPr>
                      <p:cNvPr id="1043" name="개체 1042">
                        <a:extLst>
                          <a:ext uri="{FF2B5EF4-FFF2-40B4-BE49-F238E27FC236}">
                            <a16:creationId xmlns:a16="http://schemas.microsoft.com/office/drawing/2014/main" id="{E0EF2DBF-7B55-8169-828C-D9240E9DF3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766562" y="475337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" name="개체 1043">
            <a:extLst>
              <a:ext uri="{FF2B5EF4-FFF2-40B4-BE49-F238E27FC236}">
                <a16:creationId xmlns:a16="http://schemas.microsoft.com/office/drawing/2014/main" id="{5ED704D2-E279-CBCA-CA3E-1BCD66C369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763361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9" imgW="850680" imgH="850680" progId="Photoshop.Image.24">
                  <p:embed/>
                </p:oleObj>
              </mc:Choice>
              <mc:Fallback>
                <p:oleObj name="Image" r:id="rId49" imgW="850680" imgH="850680" progId="Photoshop.Image.24">
                  <p:embed/>
                  <p:pic>
                    <p:nvPicPr>
                      <p:cNvPr id="1044" name="개체 1043">
                        <a:extLst>
                          <a:ext uri="{FF2B5EF4-FFF2-40B4-BE49-F238E27FC236}">
                            <a16:creationId xmlns:a16="http://schemas.microsoft.com/office/drawing/2014/main" id="{5ED704D2-E279-CBCA-CA3E-1BCD66C369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806789" y="4763361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" name="개체 1044">
            <a:extLst>
              <a:ext uri="{FF2B5EF4-FFF2-40B4-BE49-F238E27FC236}">
                <a16:creationId xmlns:a16="http://schemas.microsoft.com/office/drawing/2014/main" id="{9899132E-55A5-9D7D-AF03-614C9DE72C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322" y="527054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1" imgW="850680" imgH="850680" progId="Photoshop.Image.24">
                  <p:embed/>
                </p:oleObj>
              </mc:Choice>
              <mc:Fallback>
                <p:oleObj name="Image" r:id="rId51" imgW="850680" imgH="850680" progId="Photoshop.Image.24">
                  <p:embed/>
                  <p:pic>
                    <p:nvPicPr>
                      <p:cNvPr id="1045" name="개체 1044">
                        <a:extLst>
                          <a:ext uri="{FF2B5EF4-FFF2-40B4-BE49-F238E27FC236}">
                            <a16:creationId xmlns:a16="http://schemas.microsoft.com/office/drawing/2014/main" id="{9899132E-55A5-9D7D-AF03-614C9DE72C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301322" y="527054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6" name="개체 1045">
            <a:extLst>
              <a:ext uri="{FF2B5EF4-FFF2-40B4-BE49-F238E27FC236}">
                <a16:creationId xmlns:a16="http://schemas.microsoft.com/office/drawing/2014/main" id="{D9462695-04FF-9870-0780-7E1D02089B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75341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3" imgW="850680" imgH="850680" progId="Photoshop.Image.24">
                  <p:embed/>
                </p:oleObj>
              </mc:Choice>
              <mc:Fallback>
                <p:oleObj name="Image" r:id="rId53" imgW="850680" imgH="850680" progId="Photoshop.Image.24">
                  <p:embed/>
                  <p:pic>
                    <p:nvPicPr>
                      <p:cNvPr id="1046" name="개체 1045">
                        <a:extLst>
                          <a:ext uri="{FF2B5EF4-FFF2-40B4-BE49-F238E27FC236}">
                            <a16:creationId xmlns:a16="http://schemas.microsoft.com/office/drawing/2014/main" id="{D9462695-04FF-9870-0780-7E1D02089B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283020" y="475341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7" name="개체 1046">
            <a:extLst>
              <a:ext uri="{FF2B5EF4-FFF2-40B4-BE49-F238E27FC236}">
                <a16:creationId xmlns:a16="http://schemas.microsoft.com/office/drawing/2014/main" id="{62E1E946-A51D-8A6D-BA03-AFC408DDF9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47438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5" imgW="850680" imgH="850680" progId="Photoshop.Image.24">
                  <p:embed/>
                </p:oleObj>
              </mc:Choice>
              <mc:Fallback>
                <p:oleObj name="Image" r:id="rId55" imgW="850680" imgH="850680" progId="Photoshop.Image.24">
                  <p:embed/>
                  <p:pic>
                    <p:nvPicPr>
                      <p:cNvPr id="1047" name="개체 1046">
                        <a:extLst>
                          <a:ext uri="{FF2B5EF4-FFF2-40B4-BE49-F238E27FC236}">
                            <a16:creationId xmlns:a16="http://schemas.microsoft.com/office/drawing/2014/main" id="{62E1E946-A51D-8A6D-BA03-AFC408DDF9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267882" y="47438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8" name="개체 1047">
            <a:extLst>
              <a:ext uri="{FF2B5EF4-FFF2-40B4-BE49-F238E27FC236}">
                <a16:creationId xmlns:a16="http://schemas.microsoft.com/office/drawing/2014/main" id="{96DA51B4-9CB7-9592-6316-63F26338BA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42332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7" imgW="850680" imgH="850680" progId="Photoshop.Image.24">
                  <p:embed/>
                </p:oleObj>
              </mc:Choice>
              <mc:Fallback>
                <p:oleObj name="Image" r:id="rId57" imgW="850680" imgH="850680" progId="Photoshop.Image.24">
                  <p:embed/>
                  <p:pic>
                    <p:nvPicPr>
                      <p:cNvPr id="1048" name="개체 1047">
                        <a:extLst>
                          <a:ext uri="{FF2B5EF4-FFF2-40B4-BE49-F238E27FC236}">
                            <a16:creationId xmlns:a16="http://schemas.microsoft.com/office/drawing/2014/main" id="{96DA51B4-9CB7-9592-6316-63F26338B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3631" y="42332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9" name="개체 1048">
            <a:extLst>
              <a:ext uri="{FF2B5EF4-FFF2-40B4-BE49-F238E27FC236}">
                <a16:creationId xmlns:a16="http://schemas.microsoft.com/office/drawing/2014/main" id="{361B5E4A-7F47-31C3-8526-17211DE00D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22711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9" imgW="850680" imgH="850680" progId="Photoshop.Image.24">
                  <p:embed/>
                </p:oleObj>
              </mc:Choice>
              <mc:Fallback>
                <p:oleObj name="Image" r:id="rId59" imgW="850680" imgH="850680" progId="Photoshop.Image.24">
                  <p:embed/>
                  <p:pic>
                    <p:nvPicPr>
                      <p:cNvPr id="1049" name="개체 1048">
                        <a:extLst>
                          <a:ext uri="{FF2B5EF4-FFF2-40B4-BE49-F238E27FC236}">
                            <a16:creationId xmlns:a16="http://schemas.microsoft.com/office/drawing/2014/main" id="{361B5E4A-7F47-31C3-8526-17211DE00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766562" y="422711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0" name="개체 1049">
            <a:extLst>
              <a:ext uri="{FF2B5EF4-FFF2-40B4-BE49-F238E27FC236}">
                <a16:creationId xmlns:a16="http://schemas.microsoft.com/office/drawing/2014/main" id="{33D7E89D-DDC6-0699-5CE9-1FB93878BD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22283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1" imgW="850680" imgH="850680" progId="Photoshop.Image.24">
                  <p:embed/>
                </p:oleObj>
              </mc:Choice>
              <mc:Fallback>
                <p:oleObj name="Image" r:id="rId61" imgW="850680" imgH="850680" progId="Photoshop.Image.24">
                  <p:embed/>
                  <p:pic>
                    <p:nvPicPr>
                      <p:cNvPr id="1050" name="개체 1049">
                        <a:extLst>
                          <a:ext uri="{FF2B5EF4-FFF2-40B4-BE49-F238E27FC236}">
                            <a16:creationId xmlns:a16="http://schemas.microsoft.com/office/drawing/2014/main" id="{33D7E89D-DDC6-0699-5CE9-1FB93878BD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1283020" y="422283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1" name="개체 1050">
            <a:extLst>
              <a:ext uri="{FF2B5EF4-FFF2-40B4-BE49-F238E27FC236}">
                <a16:creationId xmlns:a16="http://schemas.microsoft.com/office/drawing/2014/main" id="{5D50A9FE-3C55-D00F-68B2-F1B724486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4238826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3" imgW="850680" imgH="850680" progId="Photoshop.Image.24">
                  <p:embed/>
                </p:oleObj>
              </mc:Choice>
              <mc:Fallback>
                <p:oleObj name="Image" r:id="rId63" imgW="850680" imgH="850680" progId="Photoshop.Image.24">
                  <p:embed/>
                  <p:pic>
                    <p:nvPicPr>
                      <p:cNvPr id="1051" name="개체 1050">
                        <a:extLst>
                          <a:ext uri="{FF2B5EF4-FFF2-40B4-BE49-F238E27FC236}">
                            <a16:creationId xmlns:a16="http://schemas.microsoft.com/office/drawing/2014/main" id="{5D50A9FE-3C55-D00F-68B2-F1B7244869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345314" y="4238826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2" name="개체 1051">
            <a:extLst>
              <a:ext uri="{FF2B5EF4-FFF2-40B4-BE49-F238E27FC236}">
                <a16:creationId xmlns:a16="http://schemas.microsoft.com/office/drawing/2014/main" id="{DB2A02C0-D080-891C-D3C1-98948913B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23204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5" imgW="850680" imgH="850680" progId="Photoshop.Image.24">
                  <p:embed/>
                </p:oleObj>
              </mc:Choice>
              <mc:Fallback>
                <p:oleObj name="Image" r:id="rId65" imgW="850680" imgH="850680" progId="Photoshop.Image.24">
                  <p:embed/>
                  <p:pic>
                    <p:nvPicPr>
                      <p:cNvPr id="1052" name="개체 1051">
                        <a:extLst>
                          <a:ext uri="{FF2B5EF4-FFF2-40B4-BE49-F238E27FC236}">
                            <a16:creationId xmlns:a16="http://schemas.microsoft.com/office/drawing/2014/main" id="{DB2A02C0-D080-891C-D3C1-98948913B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806789" y="423204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8EDE2AA-470D-2209-FC10-ACA4118B1B00}"/>
              </a:ext>
            </a:extLst>
          </p:cNvPr>
          <p:cNvSpPr/>
          <p:nvPr/>
        </p:nvSpPr>
        <p:spPr>
          <a:xfrm>
            <a:off x="172061" y="2387048"/>
            <a:ext cx="2719477" cy="2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보유배지</a:t>
            </a: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50/100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54" name="타원 1053">
            <a:extLst>
              <a:ext uri="{FF2B5EF4-FFF2-40B4-BE49-F238E27FC236}">
                <a16:creationId xmlns:a16="http://schemas.microsoft.com/office/drawing/2014/main" id="{A990A9A0-1F72-C493-4400-BF39F5D5A03C}"/>
              </a:ext>
            </a:extLst>
          </p:cNvPr>
          <p:cNvSpPr/>
          <p:nvPr/>
        </p:nvSpPr>
        <p:spPr>
          <a:xfrm>
            <a:off x="1280616" y="475367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00568466-D97E-2A66-6D82-9AA1108B800B}"/>
              </a:ext>
            </a:extLst>
          </p:cNvPr>
          <p:cNvSpPr/>
          <p:nvPr/>
        </p:nvSpPr>
        <p:spPr>
          <a:xfrm>
            <a:off x="1810808" y="422156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CDE8E4C-523D-56F2-0722-AAFECBAF6771}"/>
              </a:ext>
            </a:extLst>
          </p:cNvPr>
          <p:cNvSpPr/>
          <p:nvPr/>
        </p:nvSpPr>
        <p:spPr>
          <a:xfrm>
            <a:off x="239189" y="423113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타원 1056">
            <a:extLst>
              <a:ext uri="{FF2B5EF4-FFF2-40B4-BE49-F238E27FC236}">
                <a16:creationId xmlns:a16="http://schemas.microsoft.com/office/drawing/2014/main" id="{C9E54CEC-82F8-3A83-1F5E-8D6F11B3E026}"/>
              </a:ext>
            </a:extLst>
          </p:cNvPr>
          <p:cNvSpPr/>
          <p:nvPr/>
        </p:nvSpPr>
        <p:spPr>
          <a:xfrm>
            <a:off x="767148" y="5280805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8EA08B72-FB27-91AF-3D2C-A0C7E9F9F694}"/>
              </a:ext>
            </a:extLst>
          </p:cNvPr>
          <p:cNvSpPr/>
          <p:nvPr/>
        </p:nvSpPr>
        <p:spPr>
          <a:xfrm>
            <a:off x="179423" y="5800218"/>
            <a:ext cx="2712116" cy="820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A0DA3889-EC36-CB82-8B7D-86786BDE24D9}"/>
              </a:ext>
            </a:extLst>
          </p:cNvPr>
          <p:cNvSpPr/>
          <p:nvPr/>
        </p:nvSpPr>
        <p:spPr>
          <a:xfrm>
            <a:off x="166644" y="746759"/>
            <a:ext cx="2712116" cy="164592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90C69C8-B42B-9687-2671-5784B29A96EE}"/>
              </a:ext>
            </a:extLst>
          </p:cNvPr>
          <p:cNvSpPr/>
          <p:nvPr/>
        </p:nvSpPr>
        <p:spPr>
          <a:xfrm>
            <a:off x="859620" y="243286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75B655D-B439-5209-F5B7-48CC49EB4C6B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1078157" y="2651398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57">
            <a:extLst>
              <a:ext uri="{FF2B5EF4-FFF2-40B4-BE49-F238E27FC236}">
                <a16:creationId xmlns:a16="http://schemas.microsoft.com/office/drawing/2014/main" id="{EE53A2E7-576F-5DF7-7EBD-78F009166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424884"/>
              </p:ext>
            </p:extLst>
          </p:nvPr>
        </p:nvGraphicFramePr>
        <p:xfrm>
          <a:off x="7198795" y="1812493"/>
          <a:ext cx="4891605" cy="1880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사용자가 보유한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타입의 배지 보유수량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 형식은 보유수량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최대수량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 배지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사용자가 퀘스트를 수행해 획득한 배지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터치 시 배지정보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배지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데이터에는 등록되어 있으나 사용자가 아직 획득하지 못한 배지 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어둡게 표시하여 미획득임을 한 눈에 확인할 수 있도록 처리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터치 시 배지정보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E9817E-E27D-54B5-9DB8-CA586E48C6D1}"/>
              </a:ext>
            </a:extLst>
          </p:cNvPr>
          <p:cNvGrpSpPr/>
          <p:nvPr/>
        </p:nvGrpSpPr>
        <p:grpSpPr>
          <a:xfrm>
            <a:off x="3017945" y="1303020"/>
            <a:ext cx="3923295" cy="1097280"/>
            <a:chOff x="3340447" y="1379503"/>
            <a:chExt cx="3288080" cy="91962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C7F42E31-D38F-2E5F-C70D-456526BB972D}"/>
                </a:ext>
              </a:extLst>
            </p:cNvPr>
            <p:cNvGrpSpPr/>
            <p:nvPr/>
          </p:nvGrpSpPr>
          <p:grpSpPr>
            <a:xfrm>
              <a:off x="3344127" y="1587076"/>
              <a:ext cx="3284400" cy="712048"/>
              <a:chOff x="3521695" y="1589192"/>
              <a:chExt cx="2554487" cy="553805"/>
            </a:xfrm>
          </p:grpSpPr>
          <p:pic>
            <p:nvPicPr>
              <p:cNvPr id="9" name="Picture 2">
                <a:extLst>
                  <a:ext uri="{FF2B5EF4-FFF2-40B4-BE49-F238E27FC236}">
                    <a16:creationId xmlns:a16="http://schemas.microsoft.com/office/drawing/2014/main" id="{22DDA2AF-DAF9-CC54-E2D8-A198378CBB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020" b="91919" l="2000" r="88000">
                            <a14:foregroundMark x1="24000" y1="26263" x2="24000" y2="26263"/>
                            <a14:foregroundMark x1="13000" y1="15152" x2="13000" y2="15152"/>
                            <a14:foregroundMark x1="11000" y1="21212" x2="11000" y2="21212"/>
                            <a14:foregroundMark x1="5000" y1="33333" x2="5000" y2="33333"/>
                            <a14:foregroundMark x1="2000" y1="53535" x2="2000" y2="53535"/>
                            <a14:foregroundMark x1="9000" y1="70707" x2="9000" y2="70707"/>
                            <a14:foregroundMark x1="20000" y1="87879" x2="20000" y2="87879"/>
                            <a14:foregroundMark x1="33000" y1="90909" x2="33000" y2="90909"/>
                            <a14:foregroundMark x1="48000" y1="92929" x2="48000" y2="92929"/>
                            <a14:foregroundMark x1="67000" y1="86869" x2="67000" y2="86869"/>
                            <a14:foregroundMark x1="82000" y1="71717" x2="82000" y2="71717"/>
                            <a14:foregroundMark x1="89000" y1="51515" x2="89000" y2="51515"/>
                            <a14:foregroundMark x1="84000" y1="30303" x2="84000" y2="30303"/>
                            <a14:foregroundMark x1="72000" y1="12121" x2="72000" y2="12121"/>
                            <a14:foregroundMark x1="55000" y1="3030" x2="55000" y2="3030"/>
                            <a14:foregroundMark x1="25000" y1="28283" x2="25000" y2="28283"/>
                            <a14:foregroundMark x1="28000" y1="27273" x2="28000" y2="27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521695" y="1660509"/>
                <a:ext cx="483478" cy="4784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AFF47B5-6B82-F449-872A-DF500E99EE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735" b="91150" l="7339" r="88991">
                            <a14:foregroundMark x1="33028" y1="34513" x2="33028" y2="34513"/>
                            <a14:foregroundMark x1="33945" y1="26549" x2="33945" y2="26549"/>
                            <a14:foregroundMark x1="57798" y1="15929" x2="57798" y2="15929"/>
                            <a14:foregroundMark x1="65138" y1="16814" x2="65138" y2="16814"/>
                            <a14:foregroundMark x1="75229" y1="23894" x2="75229" y2="23894"/>
                            <a14:foregroundMark x1="81651" y1="33628" x2="81651" y2="33628"/>
                            <a14:foregroundMark x1="7339" y1="55752" x2="7339" y2="55752"/>
                            <a14:foregroundMark x1="25688" y1="19469" x2="25688" y2="19469"/>
                            <a14:foregroundMark x1="23853" y1="19469" x2="23853" y2="19469"/>
                            <a14:foregroundMark x1="38532" y1="91150" x2="38532" y2="911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012012" y="1589192"/>
                <a:ext cx="530405" cy="5538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aphicFrame>
            <p:nvGraphicFramePr>
              <p:cNvPr id="11" name="개체 10">
                <a:extLst>
                  <a:ext uri="{FF2B5EF4-FFF2-40B4-BE49-F238E27FC236}">
                    <a16:creationId xmlns:a16="http://schemas.microsoft.com/office/drawing/2014/main" id="{B0BA62EF-F1E1-786D-A6D3-DAB697CF9B2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5566507"/>
                  </p:ext>
                </p:extLst>
              </p:nvPr>
            </p:nvGraphicFramePr>
            <p:xfrm>
              <a:off x="4560964" y="1678172"/>
              <a:ext cx="433571" cy="4335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" r:id="rId11" imgW="850680" imgH="850680" progId="Photoshop.Image.24">
                      <p:embed/>
                    </p:oleObj>
                  </mc:Choice>
                  <mc:Fallback>
                    <p:oleObj name="Image" r:id="rId11" imgW="850680" imgH="850680" progId="Photoshop.Image.24">
                      <p:embed/>
                      <p:pic>
                        <p:nvPicPr>
                          <p:cNvPr id="83" name="개체 82">
                            <a:extLst>
                              <a:ext uri="{FF2B5EF4-FFF2-40B4-BE49-F238E27FC236}">
                                <a16:creationId xmlns:a16="http://schemas.microsoft.com/office/drawing/2014/main" id="{39ADDD3E-A221-369A-0CCD-8B893812292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4560964" y="1678172"/>
                            <a:ext cx="433571" cy="43357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개체 11">
                <a:extLst>
                  <a:ext uri="{FF2B5EF4-FFF2-40B4-BE49-F238E27FC236}">
                    <a16:creationId xmlns:a16="http://schemas.microsoft.com/office/drawing/2014/main" id="{B6A3E58D-D476-505B-288D-B4CDC43BBF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4509811"/>
                  </p:ext>
                </p:extLst>
              </p:nvPr>
            </p:nvGraphicFramePr>
            <p:xfrm>
              <a:off x="5064638" y="1648237"/>
              <a:ext cx="453231" cy="453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" r:id="rId13" imgW="850680" imgH="850680" progId="Photoshop.Image.24">
                      <p:embed/>
                    </p:oleObj>
                  </mc:Choice>
                  <mc:Fallback>
                    <p:oleObj name="Image" r:id="rId13" imgW="850680" imgH="850680" progId="Photoshop.Image.24">
                      <p:embed/>
                      <p:pic>
                        <p:nvPicPr>
                          <p:cNvPr id="85" name="개체 84">
                            <a:extLst>
                              <a:ext uri="{FF2B5EF4-FFF2-40B4-BE49-F238E27FC236}">
                                <a16:creationId xmlns:a16="http://schemas.microsoft.com/office/drawing/2014/main" id="{4694D89B-7F08-6E83-2395-D0C26D4A310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5064638" y="1648237"/>
                            <a:ext cx="453231" cy="45323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4AF4EB1C-6790-5C6E-E0D3-6A449BF7388B}"/>
                  </a:ext>
                </a:extLst>
              </p:cNvPr>
              <p:cNvSpPr/>
              <p:nvPr/>
            </p:nvSpPr>
            <p:spPr>
              <a:xfrm>
                <a:off x="5068769" y="1652415"/>
                <a:ext cx="449580" cy="449580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aphicFrame>
            <p:nvGraphicFramePr>
              <p:cNvPr id="14" name="개체 13">
                <a:extLst>
                  <a:ext uri="{FF2B5EF4-FFF2-40B4-BE49-F238E27FC236}">
                    <a16:creationId xmlns:a16="http://schemas.microsoft.com/office/drawing/2014/main" id="{C7F2D416-5859-689E-8A1B-049A9FA78A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6727198"/>
                  </p:ext>
                </p:extLst>
              </p:nvPr>
            </p:nvGraphicFramePr>
            <p:xfrm>
              <a:off x="5601246" y="1648237"/>
              <a:ext cx="474936" cy="4749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Image" r:id="rId15" imgW="850680" imgH="850680" progId="Photoshop.Image.24">
                      <p:embed/>
                    </p:oleObj>
                  </mc:Choice>
                  <mc:Fallback>
                    <p:oleObj name="Image" r:id="rId15" imgW="850680" imgH="850680" progId="Photoshop.Image.24">
                      <p:embed/>
                      <p:pic>
                        <p:nvPicPr>
                          <p:cNvPr id="91" name="개체 90">
                            <a:extLst>
                              <a:ext uri="{FF2B5EF4-FFF2-40B4-BE49-F238E27FC236}">
                                <a16:creationId xmlns:a16="http://schemas.microsoft.com/office/drawing/2014/main" id="{5EBAC69A-EC2F-A3BD-13A7-BF641CE7CC3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5601246" y="1648237"/>
                            <a:ext cx="474936" cy="47493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74868DFE-8C96-4EB3-9B3F-C1B23E893F0E}"/>
                  </a:ext>
                </a:extLst>
              </p:cNvPr>
              <p:cNvSpPr/>
              <p:nvPr/>
            </p:nvSpPr>
            <p:spPr>
              <a:xfrm>
                <a:off x="5609161" y="1655317"/>
                <a:ext cx="449580" cy="449580"/>
              </a:xfrm>
              <a:prstGeom prst="ellipse">
                <a:avLst/>
              </a:prstGeom>
              <a:solidFill>
                <a:schemeClr val="tx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A010AE2-DAFA-B59C-B32A-9B6B77AABA27}"/>
                </a:ext>
              </a:extLst>
            </p:cNvPr>
            <p:cNvSpPr/>
            <p:nvPr/>
          </p:nvSpPr>
          <p:spPr>
            <a:xfrm>
              <a:off x="3340447" y="1379503"/>
              <a:ext cx="3288079" cy="248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200" b="1" dirty="0">
                  <a:solidFill>
                    <a:schemeClr val="tx1"/>
                  </a:solidFill>
                </a:rPr>
                <a:t>보유배지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: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</a:rPr>
                <a:t>50/100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33A7EBA8-5039-CB20-BA64-D5312F927A74}"/>
              </a:ext>
            </a:extLst>
          </p:cNvPr>
          <p:cNvSpPr/>
          <p:nvPr/>
        </p:nvSpPr>
        <p:spPr>
          <a:xfrm>
            <a:off x="5243606" y="97500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28AD6C9-3939-55A2-F7D7-AD7A1A8044A3}"/>
              </a:ext>
            </a:extLst>
          </p:cNvPr>
          <p:cNvCxnSpPr>
            <a:stCxn id="20" idx="5"/>
          </p:cNvCxnSpPr>
          <p:nvPr/>
        </p:nvCxnSpPr>
        <p:spPr>
          <a:xfrm>
            <a:off x="5462143" y="1193537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40B547CC-8862-5DDB-69ED-29328EC3DF72}"/>
              </a:ext>
            </a:extLst>
          </p:cNvPr>
          <p:cNvSpPr/>
          <p:nvPr/>
        </p:nvSpPr>
        <p:spPr>
          <a:xfrm>
            <a:off x="3514358" y="133946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35939BE-35FA-A491-288E-9A24C4537DF1}"/>
              </a:ext>
            </a:extLst>
          </p:cNvPr>
          <p:cNvCxnSpPr>
            <a:stCxn id="22" idx="5"/>
          </p:cNvCxnSpPr>
          <p:nvPr/>
        </p:nvCxnSpPr>
        <p:spPr>
          <a:xfrm>
            <a:off x="3732895" y="1558003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B1D6DBB0-6727-64AD-B36D-14AFEA5924D4}"/>
              </a:ext>
            </a:extLst>
          </p:cNvPr>
          <p:cNvSpPr/>
          <p:nvPr/>
        </p:nvSpPr>
        <p:spPr>
          <a:xfrm>
            <a:off x="5153841" y="235235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DA5FCA46-3CFF-E89C-A1FE-3BA8C32B66A4}"/>
              </a:ext>
            </a:extLst>
          </p:cNvPr>
          <p:cNvCxnSpPr>
            <a:cxnSpLocks/>
            <a:stCxn id="24" idx="7"/>
          </p:cNvCxnSpPr>
          <p:nvPr/>
        </p:nvCxnSpPr>
        <p:spPr>
          <a:xfrm flipV="1">
            <a:off x="5372378" y="2142997"/>
            <a:ext cx="212271" cy="246851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9" name="그룹 1058">
            <a:extLst>
              <a:ext uri="{FF2B5EF4-FFF2-40B4-BE49-F238E27FC236}">
                <a16:creationId xmlns:a16="http://schemas.microsoft.com/office/drawing/2014/main" id="{EE0B8663-ADB4-2FAB-BC1E-2201D72AEC88}"/>
              </a:ext>
            </a:extLst>
          </p:cNvPr>
          <p:cNvGrpSpPr/>
          <p:nvPr/>
        </p:nvGrpSpPr>
        <p:grpSpPr>
          <a:xfrm>
            <a:off x="190256" y="2420050"/>
            <a:ext cx="223023" cy="223034"/>
            <a:chOff x="7788913" y="3829050"/>
            <a:chExt cx="1118870" cy="1118870"/>
          </a:xfrm>
        </p:grpSpPr>
        <p:sp>
          <p:nvSpPr>
            <p:cNvPr id="1060" name="사각형: 둥근 모서리 262">
              <a:extLst>
                <a:ext uri="{FF2B5EF4-FFF2-40B4-BE49-F238E27FC236}">
                  <a16:creationId xmlns:a16="http://schemas.microsoft.com/office/drawing/2014/main" id="{037266AB-42AB-DF9F-DD32-45564E748C9B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61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24925356-6038-D921-FCE8-ED940DE04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4028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1-5. </a:t>
            </a:r>
            <a:r>
              <a:rPr lang="ko-KR" altLang="en-US" sz="1100" b="1" dirty="0">
                <a:solidFill>
                  <a:schemeClr val="tx1"/>
                </a:solidFill>
              </a:rPr>
              <a:t>캐릭터배지 목록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[</a:t>
            </a:r>
            <a:r>
              <a:rPr lang="ko-KR" altLang="en-US" sz="1100" dirty="0">
                <a:solidFill>
                  <a:schemeClr val="tx1"/>
                </a:solidFill>
              </a:rPr>
              <a:t>캐릭터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로 타입으로 정의된 배지 목록이 출력되는 영역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[</a:t>
            </a:r>
            <a:r>
              <a:rPr lang="ko-KR" altLang="en-US" sz="1100" dirty="0">
                <a:solidFill>
                  <a:schemeClr val="tx1"/>
                </a:solidFill>
              </a:rPr>
              <a:t>캐릭터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분류 탭 활성화시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[</a:t>
            </a:r>
            <a:r>
              <a:rPr lang="ko-KR" altLang="en-US" sz="1100" dirty="0">
                <a:solidFill>
                  <a:schemeClr val="tx1"/>
                </a:solidFill>
              </a:rPr>
              <a:t>일반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배지보다 높은 가치를 가지고 있어 큰 사이즈로 표시함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다음과 같은 요소들로 구성됨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57">
            <a:extLst>
              <a:ext uri="{FF2B5EF4-FFF2-40B4-BE49-F238E27FC236}">
                <a16:creationId xmlns:a16="http://schemas.microsoft.com/office/drawing/2014/main" id="{EE53A2E7-576F-5DF7-7EBD-78F009166E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385274"/>
              </p:ext>
            </p:extLst>
          </p:nvPr>
        </p:nvGraphicFramePr>
        <p:xfrm>
          <a:off x="7198795" y="2056333"/>
          <a:ext cx="4891605" cy="1880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보유수량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사용자가 보유한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타입의 배지 보유수량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 형식은 보유수량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최대수량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 배지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사용자가 퀘스트를 수행해 획득한 배지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터치 시 배지정보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배지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데이터에는 등록되어 있으나 사용자가 아직 획득하지 못한 배지 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어둡게 표시하여 미획득임을 한 눈에 확인할 수 있도록 처리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터치 시 배지정보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pic>
        <p:nvPicPr>
          <p:cNvPr id="26" name="그림 25">
            <a:extLst>
              <a:ext uri="{FF2B5EF4-FFF2-40B4-BE49-F238E27FC236}">
                <a16:creationId xmlns:a16="http://schemas.microsoft.com/office/drawing/2014/main" id="{31E07268-A8C5-8967-040E-7D0EE07C6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5" y="755559"/>
            <a:ext cx="2712117" cy="587395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A0873D4-CB83-7BE7-6EC8-25B7B65FB009}"/>
              </a:ext>
            </a:extLst>
          </p:cNvPr>
          <p:cNvSpPr/>
          <p:nvPr/>
        </p:nvSpPr>
        <p:spPr>
          <a:xfrm>
            <a:off x="169339" y="1133846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3E68C41-1051-C5EB-43DF-40CC9359CA38}"/>
              </a:ext>
            </a:extLst>
          </p:cNvPr>
          <p:cNvSpPr/>
          <p:nvPr/>
        </p:nvSpPr>
        <p:spPr>
          <a:xfrm>
            <a:off x="167926" y="1074303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배지도감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9243C9E-D1F5-19F6-C556-40B72E2DA581}"/>
              </a:ext>
            </a:extLst>
          </p:cNvPr>
          <p:cNvSpPr/>
          <p:nvPr/>
        </p:nvSpPr>
        <p:spPr>
          <a:xfrm>
            <a:off x="253513" y="1502319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1744FDB-C1E2-727E-6400-F960F2DC8116}"/>
              </a:ext>
            </a:extLst>
          </p:cNvPr>
          <p:cNvSpPr/>
          <p:nvPr/>
        </p:nvSpPr>
        <p:spPr>
          <a:xfrm>
            <a:off x="768454" y="1502319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83FCE431-4E64-C79D-8A04-41B57F8FBA17}"/>
              </a:ext>
            </a:extLst>
          </p:cNvPr>
          <p:cNvSpPr/>
          <p:nvPr/>
        </p:nvSpPr>
        <p:spPr>
          <a:xfrm>
            <a:off x="1798335" y="1502319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A42467E-1A3D-FB40-08E2-DB8CDC9BA8A4}"/>
              </a:ext>
            </a:extLst>
          </p:cNvPr>
          <p:cNvSpPr/>
          <p:nvPr/>
        </p:nvSpPr>
        <p:spPr>
          <a:xfrm>
            <a:off x="2313276" y="1502319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C86EEFF-7D46-A30B-4103-5F3DCA66B5F5}"/>
              </a:ext>
            </a:extLst>
          </p:cNvPr>
          <p:cNvSpPr/>
          <p:nvPr/>
        </p:nvSpPr>
        <p:spPr>
          <a:xfrm>
            <a:off x="1764337" y="1624874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F062F86-1700-B35A-986A-C90530261AFB}"/>
              </a:ext>
            </a:extLst>
          </p:cNvPr>
          <p:cNvSpPr/>
          <p:nvPr/>
        </p:nvSpPr>
        <p:spPr>
          <a:xfrm>
            <a:off x="2285048" y="1624874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AD089423-73EA-9A5E-86F1-8788FF925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3567" y="1499462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8B229EBD-9CAA-7CD8-ADD5-60C6CBF73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7044" y="1433609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C:\Users\mkkan\Downloads\4x\자산 3@4x.png">
            <a:extLst>
              <a:ext uri="{FF2B5EF4-FFF2-40B4-BE49-F238E27FC236}">
                <a16:creationId xmlns:a16="http://schemas.microsoft.com/office/drawing/2014/main" id="{103AA470-9F0F-E932-281F-27F3C6330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43" y="1507769"/>
            <a:ext cx="461888" cy="461888"/>
          </a:xfrm>
          <a:prstGeom prst="rect">
            <a:avLst/>
          </a:prstGeom>
          <a:noFill/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EAA35B0-6340-7CC3-3F81-3C830804E252}"/>
              </a:ext>
            </a:extLst>
          </p:cNvPr>
          <p:cNvGrpSpPr/>
          <p:nvPr/>
        </p:nvGrpSpPr>
        <p:grpSpPr>
          <a:xfrm>
            <a:off x="308949" y="1966284"/>
            <a:ext cx="363190" cy="122153"/>
            <a:chOff x="317849" y="1957485"/>
            <a:chExt cx="363190" cy="122153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22C5404C-7704-CB10-9CF7-F558C4807F35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102019D0-81ED-59D3-FA1A-E349DE1D199F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D9FAFF8-8647-FC8C-CFE1-8BA2AFA4957D}"/>
              </a:ext>
            </a:extLst>
          </p:cNvPr>
          <p:cNvGrpSpPr/>
          <p:nvPr/>
        </p:nvGrpSpPr>
        <p:grpSpPr>
          <a:xfrm>
            <a:off x="810257" y="1966283"/>
            <a:ext cx="363190" cy="122153"/>
            <a:chOff x="317849" y="1957485"/>
            <a:chExt cx="363190" cy="122153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E111113E-68E0-A0B0-D696-774D48B0010B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84CBFAE6-700E-5B76-276D-1E44BAD677F7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8E38EA3-AFE9-1B64-7E62-FC1E7B3B3961}"/>
              </a:ext>
            </a:extLst>
          </p:cNvPr>
          <p:cNvGrpSpPr/>
          <p:nvPr/>
        </p:nvGrpSpPr>
        <p:grpSpPr>
          <a:xfrm>
            <a:off x="1315769" y="1969482"/>
            <a:ext cx="363190" cy="122153"/>
            <a:chOff x="317849" y="1957485"/>
            <a:chExt cx="363190" cy="122153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DC09D98D-F064-0EE8-D8A6-294D6E71F346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F5FD5168-7EB6-7C2E-6977-1BF095E98E1F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839EDF0-896B-2A56-3E3E-3A7318C3A818}"/>
              </a:ext>
            </a:extLst>
          </p:cNvPr>
          <p:cNvSpPr/>
          <p:nvPr/>
        </p:nvSpPr>
        <p:spPr>
          <a:xfrm>
            <a:off x="167924" y="2151796"/>
            <a:ext cx="1339392" cy="24168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일반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90ADB20-2B46-F7D7-E3F9-FC6A83486A24}"/>
              </a:ext>
            </a:extLst>
          </p:cNvPr>
          <p:cNvSpPr/>
          <p:nvPr/>
        </p:nvSpPr>
        <p:spPr>
          <a:xfrm>
            <a:off x="1528257" y="2151796"/>
            <a:ext cx="1339392" cy="241684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캐릭터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150F100-0D7D-9B0C-1749-F8EB6A6CBB2C}"/>
              </a:ext>
            </a:extLst>
          </p:cNvPr>
          <p:cNvSpPr/>
          <p:nvPr/>
        </p:nvSpPr>
        <p:spPr>
          <a:xfrm>
            <a:off x="176215" y="2412158"/>
            <a:ext cx="2719477" cy="2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보유배지</a:t>
            </a: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2/3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48" name="Picture 2" descr="C:\Users\mkkan\Downloads\4x\자산 3@4x.png">
            <a:extLst>
              <a:ext uri="{FF2B5EF4-FFF2-40B4-BE49-F238E27FC236}">
                <a16:creationId xmlns:a16="http://schemas.microsoft.com/office/drawing/2014/main" id="{3738450C-0283-A698-929E-4AE019B39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00" y="2767735"/>
            <a:ext cx="937836" cy="937836"/>
          </a:xfrm>
          <a:prstGeom prst="rect">
            <a:avLst/>
          </a:prstGeom>
          <a:noFill/>
        </p:spPr>
      </p:pic>
      <p:pic>
        <p:nvPicPr>
          <p:cNvPr id="49" name="Picture 3" descr="C:\Users\mkkan\Downloads\4x\자산 4@4x.png">
            <a:extLst>
              <a:ext uri="{FF2B5EF4-FFF2-40B4-BE49-F238E27FC236}">
                <a16:creationId xmlns:a16="http://schemas.microsoft.com/office/drawing/2014/main" id="{ED30E317-2D92-F1FD-2530-1F765A2A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831" y="2747620"/>
            <a:ext cx="895887" cy="965182"/>
          </a:xfrm>
          <a:prstGeom prst="rect">
            <a:avLst/>
          </a:prstGeom>
          <a:noFill/>
        </p:spPr>
      </p:pic>
      <p:pic>
        <p:nvPicPr>
          <p:cNvPr id="50" name="Picture 4" descr="C:\Users\mkkan\Downloads\4x\자산 5@4x.png">
            <a:extLst>
              <a:ext uri="{FF2B5EF4-FFF2-40B4-BE49-F238E27FC236}">
                <a16:creationId xmlns:a16="http://schemas.microsoft.com/office/drawing/2014/main" id="{ECA59312-06AB-1E55-06BB-8DFC74FEB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12" y="3865196"/>
            <a:ext cx="1035728" cy="1018561"/>
          </a:xfrm>
          <a:prstGeom prst="rect">
            <a:avLst/>
          </a:prstGeom>
          <a:noFill/>
        </p:spPr>
      </p:pic>
      <p:sp>
        <p:nvSpPr>
          <p:cNvPr id="52" name="타원 51">
            <a:extLst>
              <a:ext uri="{FF2B5EF4-FFF2-40B4-BE49-F238E27FC236}">
                <a16:creationId xmlns:a16="http://schemas.microsoft.com/office/drawing/2014/main" id="{CEE43AA5-0874-98EF-2793-F635710A7928}"/>
              </a:ext>
            </a:extLst>
          </p:cNvPr>
          <p:cNvSpPr/>
          <p:nvPr/>
        </p:nvSpPr>
        <p:spPr>
          <a:xfrm>
            <a:off x="167275" y="273025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DBD58CD-C273-1A26-FCA1-A236B8FA89C2}"/>
              </a:ext>
            </a:extLst>
          </p:cNvPr>
          <p:cNvCxnSpPr>
            <a:cxnSpLocks/>
            <a:stCxn id="52" idx="5"/>
          </p:cNvCxnSpPr>
          <p:nvPr/>
        </p:nvCxnSpPr>
        <p:spPr>
          <a:xfrm>
            <a:off x="385812" y="294879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04601C3E-FAE0-6BAB-7992-33B77FB79D54}"/>
              </a:ext>
            </a:extLst>
          </p:cNvPr>
          <p:cNvSpPr/>
          <p:nvPr/>
        </p:nvSpPr>
        <p:spPr>
          <a:xfrm>
            <a:off x="166644" y="746759"/>
            <a:ext cx="2712116" cy="164592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A2026CF-94DA-F998-4197-10D9D0CEE6CF}"/>
              </a:ext>
            </a:extLst>
          </p:cNvPr>
          <p:cNvSpPr/>
          <p:nvPr/>
        </p:nvSpPr>
        <p:spPr>
          <a:xfrm>
            <a:off x="179423" y="5800218"/>
            <a:ext cx="2712116" cy="820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CE075629-A0B5-DCEC-8AC7-0F3C49ACC255}"/>
              </a:ext>
            </a:extLst>
          </p:cNvPr>
          <p:cNvGrpSpPr/>
          <p:nvPr/>
        </p:nvGrpSpPr>
        <p:grpSpPr>
          <a:xfrm>
            <a:off x="3176594" y="1144021"/>
            <a:ext cx="3620857" cy="3290819"/>
            <a:chOff x="3338235" y="1333743"/>
            <a:chExt cx="2719477" cy="2471599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5210BA67-3323-863F-A95E-47C42601CECC}"/>
                </a:ext>
              </a:extLst>
            </p:cNvPr>
            <p:cNvSpPr/>
            <p:nvPr/>
          </p:nvSpPr>
          <p:spPr>
            <a:xfrm>
              <a:off x="3338235" y="1333743"/>
              <a:ext cx="2719477" cy="2481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1400" b="1" dirty="0">
                  <a:solidFill>
                    <a:schemeClr val="tx1"/>
                  </a:solidFill>
                </a:rPr>
                <a:t>보유배지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:</a:t>
              </a:r>
              <a:r>
                <a:rPr lang="ko-KR" altLang="en-US" sz="14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400" b="1" dirty="0">
                  <a:solidFill>
                    <a:schemeClr val="tx1"/>
                  </a:solidFill>
                </a:rPr>
                <a:t>2/3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pic>
          <p:nvPicPr>
            <p:cNvPr id="87" name="Picture 2" descr="C:\Users\mkkan\Downloads\4x\자산 3@4x.png">
              <a:extLst>
                <a:ext uri="{FF2B5EF4-FFF2-40B4-BE49-F238E27FC236}">
                  <a16:creationId xmlns:a16="http://schemas.microsoft.com/office/drawing/2014/main" id="{2036BBB8-F8E0-E4D2-E5A6-B00C68B7F9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2220" y="1689320"/>
              <a:ext cx="937836" cy="937836"/>
            </a:xfrm>
            <a:prstGeom prst="rect">
              <a:avLst/>
            </a:prstGeom>
            <a:noFill/>
          </p:spPr>
        </p:pic>
        <p:pic>
          <p:nvPicPr>
            <p:cNvPr id="88" name="Picture 3" descr="C:\Users\mkkan\Downloads\4x\자산 4@4x.png">
              <a:extLst>
                <a:ext uri="{FF2B5EF4-FFF2-40B4-BE49-F238E27FC236}">
                  <a16:creationId xmlns:a16="http://schemas.microsoft.com/office/drawing/2014/main" id="{979B6C25-B180-07C2-F34F-5DD474F52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6851" y="1669205"/>
              <a:ext cx="895887" cy="965182"/>
            </a:xfrm>
            <a:prstGeom prst="rect">
              <a:avLst/>
            </a:prstGeom>
            <a:noFill/>
          </p:spPr>
        </p:pic>
        <p:pic>
          <p:nvPicPr>
            <p:cNvPr id="89" name="Picture 4" descr="C:\Users\mkkan\Downloads\4x\자산 5@4x.png">
              <a:extLst>
                <a:ext uri="{FF2B5EF4-FFF2-40B4-BE49-F238E27FC236}">
                  <a16:creationId xmlns:a16="http://schemas.microsoft.com/office/drawing/2014/main" id="{F681534B-9C07-9C48-B65A-B1698EEFA3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7132" y="2786781"/>
              <a:ext cx="1035728" cy="1018561"/>
            </a:xfrm>
            <a:prstGeom prst="rect">
              <a:avLst/>
            </a:prstGeom>
            <a:noFill/>
          </p:spPr>
        </p:pic>
      </p:grpSp>
      <p:sp>
        <p:nvSpPr>
          <p:cNvPr id="96" name="타원 95">
            <a:extLst>
              <a:ext uri="{FF2B5EF4-FFF2-40B4-BE49-F238E27FC236}">
                <a16:creationId xmlns:a16="http://schemas.microsoft.com/office/drawing/2014/main" id="{3670F878-50C2-B512-AC40-43E3041FFDA5}"/>
              </a:ext>
            </a:extLst>
          </p:cNvPr>
          <p:cNvSpPr/>
          <p:nvPr/>
        </p:nvSpPr>
        <p:spPr>
          <a:xfrm>
            <a:off x="5224661" y="84254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9E06756D-475B-FC0A-306D-0FB964E626A2}"/>
              </a:ext>
            </a:extLst>
          </p:cNvPr>
          <p:cNvCxnSpPr>
            <a:stCxn id="96" idx="5"/>
          </p:cNvCxnSpPr>
          <p:nvPr/>
        </p:nvCxnSpPr>
        <p:spPr>
          <a:xfrm>
            <a:off x="5443198" y="1061080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59B324A2-565C-895A-6D7E-8A464732499D}"/>
              </a:ext>
            </a:extLst>
          </p:cNvPr>
          <p:cNvSpPr/>
          <p:nvPr/>
        </p:nvSpPr>
        <p:spPr>
          <a:xfrm>
            <a:off x="3295387" y="125583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DDF7DFD4-5C89-9CEC-0DBD-08B3938F4A86}"/>
              </a:ext>
            </a:extLst>
          </p:cNvPr>
          <p:cNvCxnSpPr>
            <a:stCxn id="98" idx="5"/>
          </p:cNvCxnSpPr>
          <p:nvPr/>
        </p:nvCxnSpPr>
        <p:spPr>
          <a:xfrm>
            <a:off x="3513924" y="147437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E0EE9382-9FCA-2ED1-CAED-1942EEB79A38}"/>
              </a:ext>
            </a:extLst>
          </p:cNvPr>
          <p:cNvSpPr/>
          <p:nvPr/>
        </p:nvSpPr>
        <p:spPr>
          <a:xfrm>
            <a:off x="3414208" y="404610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E934DDEC-E4B1-101F-B13B-27430FE23803}"/>
              </a:ext>
            </a:extLst>
          </p:cNvPr>
          <p:cNvCxnSpPr>
            <a:cxnSpLocks/>
            <a:stCxn id="100" idx="7"/>
          </p:cNvCxnSpPr>
          <p:nvPr/>
        </p:nvCxnSpPr>
        <p:spPr>
          <a:xfrm flipV="1">
            <a:off x="3632745" y="3836751"/>
            <a:ext cx="212271" cy="246851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B32D513-263A-C0F8-6AA1-29203B2BD64D}"/>
              </a:ext>
            </a:extLst>
          </p:cNvPr>
          <p:cNvGrpSpPr/>
          <p:nvPr/>
        </p:nvGrpSpPr>
        <p:grpSpPr>
          <a:xfrm>
            <a:off x="190256" y="2420050"/>
            <a:ext cx="223023" cy="223034"/>
            <a:chOff x="7788913" y="3829050"/>
            <a:chExt cx="1118870" cy="1118870"/>
          </a:xfrm>
        </p:grpSpPr>
        <p:sp>
          <p:nvSpPr>
            <p:cNvPr id="103" name="사각형: 둥근 모서리 262">
              <a:extLst>
                <a:ext uri="{FF2B5EF4-FFF2-40B4-BE49-F238E27FC236}">
                  <a16:creationId xmlns:a16="http://schemas.microsoft.com/office/drawing/2014/main" id="{9DAD7B7D-5BC9-1A07-C701-277CBF4C7E14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4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D1570E99-3F86-43DB-0789-C4C775D01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6775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배지도감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1F380A6-ACA1-0782-8C2B-77AA55353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98568B3-6DD4-C29B-315E-552CD49B59E8}"/>
              </a:ext>
            </a:extLst>
          </p:cNvPr>
          <p:cNvSpPr/>
          <p:nvPr/>
        </p:nvSpPr>
        <p:spPr>
          <a:xfrm>
            <a:off x="173477" y="1125047"/>
            <a:ext cx="2718063" cy="5092866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3E0C23D-82FC-0AFD-A873-318447856C7A}"/>
              </a:ext>
            </a:extLst>
          </p:cNvPr>
          <p:cNvSpPr/>
          <p:nvPr/>
        </p:nvSpPr>
        <p:spPr>
          <a:xfrm>
            <a:off x="172064" y="1065504"/>
            <a:ext cx="2712116" cy="3432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배지도감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C9F5F89-8A02-D5EA-7AFD-7FAA50CA31C3}"/>
              </a:ext>
            </a:extLst>
          </p:cNvPr>
          <p:cNvSpPr/>
          <p:nvPr/>
        </p:nvSpPr>
        <p:spPr>
          <a:xfrm>
            <a:off x="257651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3DAA8DE-4652-7064-05F3-4D71C0FEC258}"/>
              </a:ext>
            </a:extLst>
          </p:cNvPr>
          <p:cNvSpPr/>
          <p:nvPr/>
        </p:nvSpPr>
        <p:spPr>
          <a:xfrm>
            <a:off x="772592" y="1493520"/>
            <a:ext cx="449580" cy="4495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9548A251-8D0D-35AB-4E23-08EE8092B7D1}"/>
              </a:ext>
            </a:extLst>
          </p:cNvPr>
          <p:cNvSpPr/>
          <p:nvPr/>
        </p:nvSpPr>
        <p:spPr>
          <a:xfrm>
            <a:off x="1802473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780E14A-D508-65B4-20A8-B407FD11AEA2}"/>
              </a:ext>
            </a:extLst>
          </p:cNvPr>
          <p:cNvSpPr/>
          <p:nvPr/>
        </p:nvSpPr>
        <p:spPr>
          <a:xfrm>
            <a:off x="2317414" y="1493520"/>
            <a:ext cx="449580" cy="44958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DB9D663-B47F-A0F2-6EEF-0335327F1E17}"/>
              </a:ext>
            </a:extLst>
          </p:cNvPr>
          <p:cNvSpPr/>
          <p:nvPr/>
        </p:nvSpPr>
        <p:spPr>
          <a:xfrm>
            <a:off x="1768475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7E8B626-5A87-0E59-D624-956436318700}"/>
              </a:ext>
            </a:extLst>
          </p:cNvPr>
          <p:cNvSpPr/>
          <p:nvPr/>
        </p:nvSpPr>
        <p:spPr>
          <a:xfrm>
            <a:off x="2289186" y="1616075"/>
            <a:ext cx="520700" cy="20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tx1"/>
                </a:solidFill>
              </a:rPr>
              <a:t>빈슬롯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FEB7842D-61BA-DC3F-75C6-5FDE6883E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7705" y="1490663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>
            <a:extLst>
              <a:ext uri="{FF2B5EF4-FFF2-40B4-BE49-F238E27FC236}">
                <a16:creationId xmlns:a16="http://schemas.microsoft.com/office/drawing/2014/main" id="{DC9E3635-849C-50BF-95C6-BF9141CE3B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182" y="1424810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C:\Users\mkkan\Downloads\4x\자산 3@4x.png">
            <a:extLst>
              <a:ext uri="{FF2B5EF4-FFF2-40B4-BE49-F238E27FC236}">
                <a16:creationId xmlns:a16="http://schemas.microsoft.com/office/drawing/2014/main" id="{7274E04C-C440-859A-635C-3116C9FCD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281" y="1498970"/>
            <a:ext cx="461888" cy="461888"/>
          </a:xfrm>
          <a:prstGeom prst="rect">
            <a:avLst/>
          </a:prstGeom>
          <a:noFill/>
        </p:spPr>
      </p:pic>
      <p:grpSp>
        <p:nvGrpSpPr>
          <p:cNvPr id="63" name="그룹 62">
            <a:extLst>
              <a:ext uri="{FF2B5EF4-FFF2-40B4-BE49-F238E27FC236}">
                <a16:creationId xmlns:a16="http://schemas.microsoft.com/office/drawing/2014/main" id="{81215DB0-C737-FC63-06E6-78D84B73A67D}"/>
              </a:ext>
            </a:extLst>
          </p:cNvPr>
          <p:cNvGrpSpPr/>
          <p:nvPr/>
        </p:nvGrpSpPr>
        <p:grpSpPr>
          <a:xfrm>
            <a:off x="313087" y="1957485"/>
            <a:ext cx="363190" cy="122153"/>
            <a:chOff x="317849" y="1957485"/>
            <a:chExt cx="363190" cy="122153"/>
          </a:xfrm>
        </p:grpSpPr>
        <p:sp>
          <p:nvSpPr>
            <p:cNvPr id="64" name="사각형: 둥근 모서리 63">
              <a:extLst>
                <a:ext uri="{FF2B5EF4-FFF2-40B4-BE49-F238E27FC236}">
                  <a16:creationId xmlns:a16="http://schemas.microsoft.com/office/drawing/2014/main" id="{D9EC2011-2D64-9250-229E-477BE6FEFF72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B85413E9-E813-B54D-8821-1174754339DA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C22A036-FC85-7017-7881-A879D55BBF8F}"/>
              </a:ext>
            </a:extLst>
          </p:cNvPr>
          <p:cNvGrpSpPr/>
          <p:nvPr/>
        </p:nvGrpSpPr>
        <p:grpSpPr>
          <a:xfrm>
            <a:off x="814395" y="1957484"/>
            <a:ext cx="363190" cy="122153"/>
            <a:chOff x="317849" y="1957485"/>
            <a:chExt cx="363190" cy="122153"/>
          </a:xfrm>
        </p:grpSpPr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70ED7AC7-CC6D-E2A0-8A52-F6267C29210E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EACCE93-D2A0-B4B3-1F26-00F457142288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1F7DCCEB-F7D2-66E8-C331-791F96759745}"/>
              </a:ext>
            </a:extLst>
          </p:cNvPr>
          <p:cNvGrpSpPr/>
          <p:nvPr/>
        </p:nvGrpSpPr>
        <p:grpSpPr>
          <a:xfrm>
            <a:off x="1319907" y="1960683"/>
            <a:ext cx="363190" cy="122153"/>
            <a:chOff x="317849" y="1957485"/>
            <a:chExt cx="363190" cy="122153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9F2FA436-C48C-CBB6-628A-C9C5FB37B9C3}"/>
                </a:ext>
              </a:extLst>
            </p:cNvPr>
            <p:cNvSpPr/>
            <p:nvPr/>
          </p:nvSpPr>
          <p:spPr>
            <a:xfrm>
              <a:off x="356569" y="1957485"/>
              <a:ext cx="285750" cy="12215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/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6749D4A4-161D-ABF1-EAC2-D55535C8C1FA}"/>
                </a:ext>
              </a:extLst>
            </p:cNvPr>
            <p:cNvSpPr/>
            <p:nvPr/>
          </p:nvSpPr>
          <p:spPr>
            <a:xfrm>
              <a:off x="317849" y="1957485"/>
              <a:ext cx="363190" cy="122153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00" b="1"/>
                <a:t>해제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D1D6332-182B-01A3-ABE0-401F43C7C944}"/>
              </a:ext>
            </a:extLst>
          </p:cNvPr>
          <p:cNvGrpSpPr/>
          <p:nvPr/>
        </p:nvGrpSpPr>
        <p:grpSpPr>
          <a:xfrm>
            <a:off x="172062" y="2142997"/>
            <a:ext cx="2699725" cy="241684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DB47F76B-9D4C-323A-3BC4-D090E93F67D5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일반</a:t>
              </a:r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E8BED1A0-F17D-150E-4CA4-E3FEE1FECC96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캐릭터</a:t>
              </a:r>
            </a:p>
          </p:txBody>
        </p:sp>
      </p:grpSp>
      <p:pic>
        <p:nvPicPr>
          <p:cNvPr id="79" name="Picture 2">
            <a:extLst>
              <a:ext uri="{FF2B5EF4-FFF2-40B4-BE49-F238E27FC236}">
                <a16:creationId xmlns:a16="http://schemas.microsoft.com/office/drawing/2014/main" id="{15ACA5A9-BC41-45DF-5330-BBA0CABB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20" b="91919" l="2000" r="88000">
                        <a14:foregroundMark x1="24000" y1="26263" x2="24000" y2="26263"/>
                        <a14:foregroundMark x1="13000" y1="15152" x2="13000" y2="15152"/>
                        <a14:foregroundMark x1="11000" y1="21212" x2="11000" y2="21212"/>
                        <a14:foregroundMark x1="5000" y1="33333" x2="5000" y2="33333"/>
                        <a14:foregroundMark x1="2000" y1="53535" x2="2000" y2="53535"/>
                        <a14:foregroundMark x1="9000" y1="70707" x2="9000" y2="70707"/>
                        <a14:foregroundMark x1="20000" y1="87879" x2="20000" y2="87879"/>
                        <a14:foregroundMark x1="33000" y1="90909" x2="33000" y2="90909"/>
                        <a14:foregroundMark x1="48000" y1="92929" x2="48000" y2="92929"/>
                        <a14:foregroundMark x1="67000" y1="86869" x2="67000" y2="86869"/>
                        <a14:foregroundMark x1="82000" y1="71717" x2="82000" y2="71717"/>
                        <a14:foregroundMark x1="89000" y1="51515" x2="89000" y2="51515"/>
                        <a14:foregroundMark x1="84000" y1="30303" x2="84000" y2="30303"/>
                        <a14:foregroundMark x1="72000" y1="12121" x2="72000" y2="12121"/>
                        <a14:foregroundMark x1="55000" y1="3030" x2="55000" y2="3030"/>
                        <a14:foregroundMark x1="25000" y1="28283" x2="25000" y2="28283"/>
                        <a14:foregroundMark x1="28000" y1="27273" x2="28000" y2="272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399" y="2668192"/>
            <a:ext cx="483478" cy="4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041C87ED-8BD9-F49E-CE19-8E49E2BA9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5716" y="2596875"/>
            <a:ext cx="530405" cy="5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3" name="개체 82">
            <a:extLst>
              <a:ext uri="{FF2B5EF4-FFF2-40B4-BE49-F238E27FC236}">
                <a16:creationId xmlns:a16="http://schemas.microsoft.com/office/drawing/2014/main" id="{39ADDD3E-A221-369A-0CCD-8B89381229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94668" y="2685855"/>
          <a:ext cx="433571" cy="433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850680" imgH="850680" progId="Photoshop.Image.24">
                  <p:embed/>
                </p:oleObj>
              </mc:Choice>
              <mc:Fallback>
                <p:oleObj name="Image" r:id="rId11" imgW="850680" imgH="850680" progId="Photoshop.Image.24">
                  <p:embed/>
                  <p:pic>
                    <p:nvPicPr>
                      <p:cNvPr id="83" name="개체 82">
                        <a:extLst>
                          <a:ext uri="{FF2B5EF4-FFF2-40B4-BE49-F238E27FC236}">
                            <a16:creationId xmlns:a16="http://schemas.microsoft.com/office/drawing/2014/main" id="{39ADDD3E-A221-369A-0CCD-8B89381229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94668" y="2685855"/>
                        <a:ext cx="433571" cy="433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개체 84">
            <a:extLst>
              <a:ext uri="{FF2B5EF4-FFF2-40B4-BE49-F238E27FC236}">
                <a16:creationId xmlns:a16="http://schemas.microsoft.com/office/drawing/2014/main" id="{4694D89B-7F08-6E83-2395-D0C26D4A31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342" y="2655920"/>
          <a:ext cx="453231" cy="453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850680" imgH="850680" progId="Photoshop.Image.24">
                  <p:embed/>
                </p:oleObj>
              </mc:Choice>
              <mc:Fallback>
                <p:oleObj name="Image" r:id="rId13" imgW="850680" imgH="850680" progId="Photoshop.Image.24">
                  <p:embed/>
                  <p:pic>
                    <p:nvPicPr>
                      <p:cNvPr id="85" name="개체 84">
                        <a:extLst>
                          <a:ext uri="{FF2B5EF4-FFF2-40B4-BE49-F238E27FC236}">
                            <a16:creationId xmlns:a16="http://schemas.microsoft.com/office/drawing/2014/main" id="{4694D89B-7F08-6E83-2395-D0C26D4A31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98342" y="2655920"/>
                        <a:ext cx="453231" cy="4532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타원 89">
            <a:extLst>
              <a:ext uri="{FF2B5EF4-FFF2-40B4-BE49-F238E27FC236}">
                <a16:creationId xmlns:a16="http://schemas.microsoft.com/office/drawing/2014/main" id="{E0329BD6-E78F-8824-748D-2B6CA7B9686A}"/>
              </a:ext>
            </a:extLst>
          </p:cNvPr>
          <p:cNvSpPr/>
          <p:nvPr/>
        </p:nvSpPr>
        <p:spPr>
          <a:xfrm>
            <a:off x="1802473" y="2660098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1" name="개체 90">
            <a:extLst>
              <a:ext uri="{FF2B5EF4-FFF2-40B4-BE49-F238E27FC236}">
                <a16:creationId xmlns:a16="http://schemas.microsoft.com/office/drawing/2014/main" id="{5EBAC69A-EC2F-A3BD-13A7-BF641CE7CC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4950" y="2655920"/>
          <a:ext cx="474936" cy="474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850680" imgH="850680" progId="Photoshop.Image.24">
                  <p:embed/>
                </p:oleObj>
              </mc:Choice>
              <mc:Fallback>
                <p:oleObj name="Image" r:id="rId15" imgW="850680" imgH="850680" progId="Photoshop.Image.24">
                  <p:embed/>
                  <p:pic>
                    <p:nvPicPr>
                      <p:cNvPr id="91" name="개체 90">
                        <a:extLst>
                          <a:ext uri="{FF2B5EF4-FFF2-40B4-BE49-F238E27FC236}">
                            <a16:creationId xmlns:a16="http://schemas.microsoft.com/office/drawing/2014/main" id="{5EBAC69A-EC2F-A3BD-13A7-BF641CE7CC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334950" y="2655920"/>
                        <a:ext cx="474936" cy="4749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개체 93">
            <a:extLst>
              <a:ext uri="{FF2B5EF4-FFF2-40B4-BE49-F238E27FC236}">
                <a16:creationId xmlns:a16="http://schemas.microsoft.com/office/drawing/2014/main" id="{B8424C41-12D2-71A3-4940-AB08E1DA94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59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7" imgW="850680" imgH="850680" progId="Photoshop.Image.24">
                  <p:embed/>
                </p:oleObj>
              </mc:Choice>
              <mc:Fallback>
                <p:oleObj name="Image" r:id="rId17" imgW="850680" imgH="850680" progId="Photoshop.Image.24">
                  <p:embed/>
                  <p:pic>
                    <p:nvPicPr>
                      <p:cNvPr id="94" name="개체 93">
                        <a:extLst>
                          <a:ext uri="{FF2B5EF4-FFF2-40B4-BE49-F238E27FC236}">
                            <a16:creationId xmlns:a16="http://schemas.microsoft.com/office/drawing/2014/main" id="{B8424C41-12D2-71A3-4940-AB08E1DA94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259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" name="타원 107">
            <a:extLst>
              <a:ext uri="{FF2B5EF4-FFF2-40B4-BE49-F238E27FC236}">
                <a16:creationId xmlns:a16="http://schemas.microsoft.com/office/drawing/2014/main" id="{A4612A0D-0F9E-5EF3-0C44-B209186B741F}"/>
              </a:ext>
            </a:extLst>
          </p:cNvPr>
          <p:cNvSpPr/>
          <p:nvPr/>
        </p:nvSpPr>
        <p:spPr>
          <a:xfrm>
            <a:off x="2342865" y="266300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9" name="개체 108">
            <a:extLst>
              <a:ext uri="{FF2B5EF4-FFF2-40B4-BE49-F238E27FC236}">
                <a16:creationId xmlns:a16="http://schemas.microsoft.com/office/drawing/2014/main" id="{D8A7C785-1C68-878A-5FDA-DCB2A10FC8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3734148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9" imgW="850680" imgH="850680" progId="Photoshop.Image.24">
                  <p:embed/>
                </p:oleObj>
              </mc:Choice>
              <mc:Fallback>
                <p:oleObj name="Image" r:id="rId19" imgW="850680" imgH="850680" progId="Photoshop.Image.24">
                  <p:embed/>
                  <p:pic>
                    <p:nvPicPr>
                      <p:cNvPr id="109" name="개체 108">
                        <a:extLst>
                          <a:ext uri="{FF2B5EF4-FFF2-40B4-BE49-F238E27FC236}">
                            <a16:creationId xmlns:a16="http://schemas.microsoft.com/office/drawing/2014/main" id="{D8A7C785-1C68-878A-5FDA-DCB2A10FC8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06789" y="3734148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" name="개체 1023">
            <a:extLst>
              <a:ext uri="{FF2B5EF4-FFF2-40B4-BE49-F238E27FC236}">
                <a16:creationId xmlns:a16="http://schemas.microsoft.com/office/drawing/2014/main" id="{D5EF53DB-9C24-DF12-D83E-8159E53B06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719597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1" imgW="850680" imgH="850680" progId="Photoshop.Image.24">
                  <p:embed/>
                </p:oleObj>
              </mc:Choice>
              <mc:Fallback>
                <p:oleObj name="Image" r:id="rId21" imgW="850680" imgH="850680" progId="Photoshop.Image.24">
                  <p:embed/>
                  <p:pic>
                    <p:nvPicPr>
                      <p:cNvPr id="1024" name="개체 1023">
                        <a:extLst>
                          <a:ext uri="{FF2B5EF4-FFF2-40B4-BE49-F238E27FC236}">
                            <a16:creationId xmlns:a16="http://schemas.microsoft.com/office/drawing/2014/main" id="{D5EF53DB-9C24-DF12-D83E-8159E53B06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284653" y="3719597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" name="개체 1024">
            <a:extLst>
              <a:ext uri="{FF2B5EF4-FFF2-40B4-BE49-F238E27FC236}">
                <a16:creationId xmlns:a16="http://schemas.microsoft.com/office/drawing/2014/main" id="{BF4BB1D9-DB0F-E444-7B36-6983531F84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0855" y="37305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3" imgW="850680" imgH="850680" progId="Photoshop.Image.24">
                  <p:embed/>
                </p:oleObj>
              </mc:Choice>
              <mc:Fallback>
                <p:oleObj name="Image" r:id="rId23" imgW="850680" imgH="850680" progId="Photoshop.Image.24">
                  <p:embed/>
                  <p:pic>
                    <p:nvPicPr>
                      <p:cNvPr id="1025" name="개체 1024">
                        <a:extLst>
                          <a:ext uri="{FF2B5EF4-FFF2-40B4-BE49-F238E27FC236}">
                            <a16:creationId xmlns:a16="http://schemas.microsoft.com/office/drawing/2014/main" id="{BF4BB1D9-DB0F-E444-7B36-6983531F84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340855" y="37305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개체 1026">
            <a:extLst>
              <a:ext uri="{FF2B5EF4-FFF2-40B4-BE49-F238E27FC236}">
                <a16:creationId xmlns:a16="http://schemas.microsoft.com/office/drawing/2014/main" id="{BDE3D84E-C040-8C5D-D60F-07736B7F0B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5" imgW="850680" imgH="850680" progId="Photoshop.Image.24">
                  <p:embed/>
                </p:oleObj>
              </mc:Choice>
              <mc:Fallback>
                <p:oleObj name="Image" r:id="rId25" imgW="850680" imgH="850680" progId="Photoshop.Image.24">
                  <p:embed/>
                  <p:pic>
                    <p:nvPicPr>
                      <p:cNvPr id="1027" name="개체 1026">
                        <a:extLst>
                          <a:ext uri="{FF2B5EF4-FFF2-40B4-BE49-F238E27FC236}">
                            <a16:creationId xmlns:a16="http://schemas.microsoft.com/office/drawing/2014/main" id="{BDE3D84E-C040-8C5D-D60F-07736B7F0B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267882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개체 1027">
            <a:extLst>
              <a:ext uri="{FF2B5EF4-FFF2-40B4-BE49-F238E27FC236}">
                <a16:creationId xmlns:a16="http://schemas.microsoft.com/office/drawing/2014/main" id="{989797D5-1064-1784-E892-30A57C48E7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7" imgW="850680" imgH="850680" progId="Photoshop.Image.24">
                  <p:embed/>
                </p:oleObj>
              </mc:Choice>
              <mc:Fallback>
                <p:oleObj name="Image" r:id="rId27" imgW="850680" imgH="850680" progId="Photoshop.Image.24">
                  <p:embed/>
                  <p:pic>
                    <p:nvPicPr>
                      <p:cNvPr id="1028" name="개체 1027">
                        <a:extLst>
                          <a:ext uri="{FF2B5EF4-FFF2-40B4-BE49-F238E27FC236}">
                            <a16:creationId xmlns:a16="http://schemas.microsoft.com/office/drawing/2014/main" id="{989797D5-1064-1784-E892-30A57C48E7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253631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개체 1028">
            <a:extLst>
              <a:ext uri="{FF2B5EF4-FFF2-40B4-BE49-F238E27FC236}">
                <a16:creationId xmlns:a16="http://schemas.microsoft.com/office/drawing/2014/main" id="{99E4B2E3-3FBC-6C84-6E19-DDC0EE3BB02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98157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9" imgW="850680" imgH="850680" progId="Photoshop.Image.24">
                  <p:embed/>
                </p:oleObj>
              </mc:Choice>
              <mc:Fallback>
                <p:oleObj name="Image" r:id="rId29" imgW="850680" imgH="850680" progId="Photoshop.Image.24">
                  <p:embed/>
                  <p:pic>
                    <p:nvPicPr>
                      <p:cNvPr id="1029" name="개체 1028">
                        <a:extLst>
                          <a:ext uri="{FF2B5EF4-FFF2-40B4-BE49-F238E27FC236}">
                            <a16:creationId xmlns:a16="http://schemas.microsoft.com/office/drawing/2014/main" id="{99E4B2E3-3FBC-6C84-6E19-DDC0EE3BB0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1798157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개체 1029">
            <a:extLst>
              <a:ext uri="{FF2B5EF4-FFF2-40B4-BE49-F238E27FC236}">
                <a16:creationId xmlns:a16="http://schemas.microsoft.com/office/drawing/2014/main" id="{4DD82D88-9CF3-3134-379B-832828FB85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4653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1" imgW="850680" imgH="850680" progId="Photoshop.Image.24">
                  <p:embed/>
                </p:oleObj>
              </mc:Choice>
              <mc:Fallback>
                <p:oleObj name="Image" r:id="rId31" imgW="850680" imgH="850680" progId="Photoshop.Image.24">
                  <p:embed/>
                  <p:pic>
                    <p:nvPicPr>
                      <p:cNvPr id="1030" name="개체 1029">
                        <a:extLst>
                          <a:ext uri="{FF2B5EF4-FFF2-40B4-BE49-F238E27FC236}">
                            <a16:creationId xmlns:a16="http://schemas.microsoft.com/office/drawing/2014/main" id="{4DD82D88-9CF3-3134-379B-832828FB85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284653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1" name="개체 1030">
            <a:extLst>
              <a:ext uri="{FF2B5EF4-FFF2-40B4-BE49-F238E27FC236}">
                <a16:creationId xmlns:a16="http://schemas.microsoft.com/office/drawing/2014/main" id="{AB96A791-9EBE-4034-84B4-382921DA29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8572" y="37184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3" imgW="850680" imgH="850680" progId="Photoshop.Image.24">
                  <p:embed/>
                </p:oleObj>
              </mc:Choice>
              <mc:Fallback>
                <p:oleObj name="Image" r:id="rId33" imgW="850680" imgH="850680" progId="Photoshop.Image.24">
                  <p:embed/>
                  <p:pic>
                    <p:nvPicPr>
                      <p:cNvPr id="1031" name="개체 1030">
                        <a:extLst>
                          <a:ext uri="{FF2B5EF4-FFF2-40B4-BE49-F238E27FC236}">
                            <a16:creationId xmlns:a16="http://schemas.microsoft.com/office/drawing/2014/main" id="{AB96A791-9EBE-4034-84B4-382921DA29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768572" y="37184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2" name="개체 1031">
            <a:extLst>
              <a:ext uri="{FF2B5EF4-FFF2-40B4-BE49-F238E27FC236}">
                <a16:creationId xmlns:a16="http://schemas.microsoft.com/office/drawing/2014/main" id="{56DE1BB7-3488-730C-B235-805A4E2FA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2865" y="319561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5" imgW="850680" imgH="850680" progId="Photoshop.Image.24">
                  <p:embed/>
                </p:oleObj>
              </mc:Choice>
              <mc:Fallback>
                <p:oleObj name="Image" r:id="rId35" imgW="850680" imgH="850680" progId="Photoshop.Image.24">
                  <p:embed/>
                  <p:pic>
                    <p:nvPicPr>
                      <p:cNvPr id="1032" name="개체 1031">
                        <a:extLst>
                          <a:ext uri="{FF2B5EF4-FFF2-40B4-BE49-F238E27FC236}">
                            <a16:creationId xmlns:a16="http://schemas.microsoft.com/office/drawing/2014/main" id="{56DE1BB7-3488-730C-B235-805A4E2FA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342865" y="319561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3" name="타원 1032">
            <a:extLst>
              <a:ext uri="{FF2B5EF4-FFF2-40B4-BE49-F238E27FC236}">
                <a16:creationId xmlns:a16="http://schemas.microsoft.com/office/drawing/2014/main" id="{4A5B3AEB-EB31-B354-15BE-43BEEEDB8F5E}"/>
              </a:ext>
            </a:extLst>
          </p:cNvPr>
          <p:cNvSpPr/>
          <p:nvPr/>
        </p:nvSpPr>
        <p:spPr>
          <a:xfrm>
            <a:off x="786128" y="3199639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4" name="타원 1033">
            <a:extLst>
              <a:ext uri="{FF2B5EF4-FFF2-40B4-BE49-F238E27FC236}">
                <a16:creationId xmlns:a16="http://schemas.microsoft.com/office/drawing/2014/main" id="{83212348-9563-D904-9040-52DC28350253}"/>
              </a:ext>
            </a:extLst>
          </p:cNvPr>
          <p:cNvSpPr/>
          <p:nvPr/>
        </p:nvSpPr>
        <p:spPr>
          <a:xfrm>
            <a:off x="1280617" y="372541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5" name="타원 1034">
            <a:extLst>
              <a:ext uri="{FF2B5EF4-FFF2-40B4-BE49-F238E27FC236}">
                <a16:creationId xmlns:a16="http://schemas.microsoft.com/office/drawing/2014/main" id="{00C79993-FC55-5FBA-CB14-CDCC28079CBD}"/>
              </a:ext>
            </a:extLst>
          </p:cNvPr>
          <p:cNvSpPr/>
          <p:nvPr/>
        </p:nvSpPr>
        <p:spPr>
          <a:xfrm>
            <a:off x="1810809" y="319330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6" name="타원 1035">
            <a:extLst>
              <a:ext uri="{FF2B5EF4-FFF2-40B4-BE49-F238E27FC236}">
                <a16:creationId xmlns:a16="http://schemas.microsoft.com/office/drawing/2014/main" id="{17A7B910-237D-8E87-F6C9-BFB53CF71A56}"/>
              </a:ext>
            </a:extLst>
          </p:cNvPr>
          <p:cNvSpPr/>
          <p:nvPr/>
        </p:nvSpPr>
        <p:spPr>
          <a:xfrm>
            <a:off x="2349334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7" name="타원 1036">
            <a:extLst>
              <a:ext uri="{FF2B5EF4-FFF2-40B4-BE49-F238E27FC236}">
                <a16:creationId xmlns:a16="http://schemas.microsoft.com/office/drawing/2014/main" id="{45C98703-89D8-CB37-2FA8-D6C33FEF7BD2}"/>
              </a:ext>
            </a:extLst>
          </p:cNvPr>
          <p:cNvSpPr/>
          <p:nvPr/>
        </p:nvSpPr>
        <p:spPr>
          <a:xfrm>
            <a:off x="770582" y="3720463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38" name="개체 1037">
            <a:extLst>
              <a:ext uri="{FF2B5EF4-FFF2-40B4-BE49-F238E27FC236}">
                <a16:creationId xmlns:a16="http://schemas.microsoft.com/office/drawing/2014/main" id="{293BB856-396B-3C50-7CF9-4CE7A239A4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8357" y="527650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7" imgW="850680" imgH="850680" progId="Photoshop.Image.24">
                  <p:embed/>
                </p:oleObj>
              </mc:Choice>
              <mc:Fallback>
                <p:oleObj name="Image" r:id="rId37" imgW="850680" imgH="850680" progId="Photoshop.Image.24">
                  <p:embed/>
                  <p:pic>
                    <p:nvPicPr>
                      <p:cNvPr id="1038" name="개체 1037">
                        <a:extLst>
                          <a:ext uri="{FF2B5EF4-FFF2-40B4-BE49-F238E27FC236}">
                            <a16:creationId xmlns:a16="http://schemas.microsoft.com/office/drawing/2014/main" id="{293BB856-396B-3C50-7CF9-4CE7A239A4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808357" y="527650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9" name="개체 1038">
            <a:extLst>
              <a:ext uri="{FF2B5EF4-FFF2-40B4-BE49-F238E27FC236}">
                <a16:creationId xmlns:a16="http://schemas.microsoft.com/office/drawing/2014/main" id="{0F08D7E6-E3F8-B113-015C-95A3E859A0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9334" y="4765384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9" imgW="850680" imgH="850680" progId="Photoshop.Image.24">
                  <p:embed/>
                </p:oleObj>
              </mc:Choice>
              <mc:Fallback>
                <p:oleObj name="Image" r:id="rId39" imgW="850680" imgH="850680" progId="Photoshop.Image.24">
                  <p:embed/>
                  <p:pic>
                    <p:nvPicPr>
                      <p:cNvPr id="1039" name="개체 1038">
                        <a:extLst>
                          <a:ext uri="{FF2B5EF4-FFF2-40B4-BE49-F238E27FC236}">
                            <a16:creationId xmlns:a16="http://schemas.microsoft.com/office/drawing/2014/main" id="{0F08D7E6-E3F8-B113-015C-95A3E859A0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0"/>
                      <a:stretch>
                        <a:fillRect/>
                      </a:stretch>
                    </p:blipFill>
                    <p:spPr>
                      <a:xfrm>
                        <a:off x="2349334" y="4765384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0" name="개체 1039">
            <a:extLst>
              <a:ext uri="{FF2B5EF4-FFF2-40B4-BE49-F238E27FC236}">
                <a16:creationId xmlns:a16="http://schemas.microsoft.com/office/drawing/2014/main" id="{675C98FE-8598-9EA6-F5ED-A9BF4E01E23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138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1" imgW="850680" imgH="850680" progId="Photoshop.Image.24">
                  <p:embed/>
                </p:oleObj>
              </mc:Choice>
              <mc:Fallback>
                <p:oleObj name="Image" r:id="rId41" imgW="850680" imgH="850680" progId="Photoshop.Image.24">
                  <p:embed/>
                  <p:pic>
                    <p:nvPicPr>
                      <p:cNvPr id="1040" name="개체 1039">
                        <a:extLst>
                          <a:ext uri="{FF2B5EF4-FFF2-40B4-BE49-F238E27FC236}">
                            <a16:creationId xmlns:a16="http://schemas.microsoft.com/office/drawing/2014/main" id="{675C98FE-8598-9EA6-F5ED-A9BF4E01E2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765138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1" name="개체 1040">
            <a:extLst>
              <a:ext uri="{FF2B5EF4-FFF2-40B4-BE49-F238E27FC236}">
                <a16:creationId xmlns:a16="http://schemas.microsoft.com/office/drawing/2014/main" id="{F6BFF6F5-A514-DAED-AC1A-3663407A55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5273472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3" imgW="850680" imgH="850680" progId="Photoshop.Image.24">
                  <p:embed/>
                </p:oleObj>
              </mc:Choice>
              <mc:Fallback>
                <p:oleObj name="Image" r:id="rId43" imgW="850680" imgH="850680" progId="Photoshop.Image.24">
                  <p:embed/>
                  <p:pic>
                    <p:nvPicPr>
                      <p:cNvPr id="1041" name="개체 1040">
                        <a:extLst>
                          <a:ext uri="{FF2B5EF4-FFF2-40B4-BE49-F238E27FC236}">
                            <a16:creationId xmlns:a16="http://schemas.microsoft.com/office/drawing/2014/main" id="{F6BFF6F5-A514-DAED-AC1A-3663407A55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4"/>
                      <a:stretch>
                        <a:fillRect/>
                      </a:stretch>
                    </p:blipFill>
                    <p:spPr>
                      <a:xfrm>
                        <a:off x="267882" y="5273472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2" name="개체 1041">
            <a:extLst>
              <a:ext uri="{FF2B5EF4-FFF2-40B4-BE49-F238E27FC236}">
                <a16:creationId xmlns:a16="http://schemas.microsoft.com/office/drawing/2014/main" id="{EE430334-91F5-07A8-799F-8FF0AB5CC8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527879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5" imgW="850680" imgH="850680" progId="Photoshop.Image.24">
                  <p:embed/>
                </p:oleObj>
              </mc:Choice>
              <mc:Fallback>
                <p:oleObj name="Image" r:id="rId45" imgW="850680" imgH="850680" progId="Photoshop.Image.24">
                  <p:embed/>
                  <p:pic>
                    <p:nvPicPr>
                      <p:cNvPr id="1042" name="개체 1041">
                        <a:extLst>
                          <a:ext uri="{FF2B5EF4-FFF2-40B4-BE49-F238E27FC236}">
                            <a16:creationId xmlns:a16="http://schemas.microsoft.com/office/drawing/2014/main" id="{EE430334-91F5-07A8-799F-8FF0AB5CC8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2345314" y="527879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3" name="개체 1042">
            <a:extLst>
              <a:ext uri="{FF2B5EF4-FFF2-40B4-BE49-F238E27FC236}">
                <a16:creationId xmlns:a16="http://schemas.microsoft.com/office/drawing/2014/main" id="{E0EF2DBF-7B55-8169-828C-D9240E9DF3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753379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7" imgW="850680" imgH="850680" progId="Photoshop.Image.24">
                  <p:embed/>
                </p:oleObj>
              </mc:Choice>
              <mc:Fallback>
                <p:oleObj name="Image" r:id="rId47" imgW="850680" imgH="850680" progId="Photoshop.Image.24">
                  <p:embed/>
                  <p:pic>
                    <p:nvPicPr>
                      <p:cNvPr id="1043" name="개체 1042">
                        <a:extLst>
                          <a:ext uri="{FF2B5EF4-FFF2-40B4-BE49-F238E27FC236}">
                            <a16:creationId xmlns:a16="http://schemas.microsoft.com/office/drawing/2014/main" id="{E0EF2DBF-7B55-8169-828C-D9240E9DF3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8"/>
                      <a:stretch>
                        <a:fillRect/>
                      </a:stretch>
                    </p:blipFill>
                    <p:spPr>
                      <a:xfrm>
                        <a:off x="766562" y="4753379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" name="개체 1043">
            <a:extLst>
              <a:ext uri="{FF2B5EF4-FFF2-40B4-BE49-F238E27FC236}">
                <a16:creationId xmlns:a16="http://schemas.microsoft.com/office/drawing/2014/main" id="{5ED704D2-E279-CBCA-CA3E-1BCD66C369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763361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9" imgW="850680" imgH="850680" progId="Photoshop.Image.24">
                  <p:embed/>
                </p:oleObj>
              </mc:Choice>
              <mc:Fallback>
                <p:oleObj name="Image" r:id="rId49" imgW="850680" imgH="850680" progId="Photoshop.Image.24">
                  <p:embed/>
                  <p:pic>
                    <p:nvPicPr>
                      <p:cNvPr id="1044" name="개체 1043">
                        <a:extLst>
                          <a:ext uri="{FF2B5EF4-FFF2-40B4-BE49-F238E27FC236}">
                            <a16:creationId xmlns:a16="http://schemas.microsoft.com/office/drawing/2014/main" id="{5ED704D2-E279-CBCA-CA3E-1BCD66C369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0"/>
                      <a:stretch>
                        <a:fillRect/>
                      </a:stretch>
                    </p:blipFill>
                    <p:spPr>
                      <a:xfrm>
                        <a:off x="1806789" y="4763361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5" name="개체 1044">
            <a:extLst>
              <a:ext uri="{FF2B5EF4-FFF2-40B4-BE49-F238E27FC236}">
                <a16:creationId xmlns:a16="http://schemas.microsoft.com/office/drawing/2014/main" id="{9899132E-55A5-9D7D-AF03-614C9DE72C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1322" y="5270545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1" imgW="850680" imgH="850680" progId="Photoshop.Image.24">
                  <p:embed/>
                </p:oleObj>
              </mc:Choice>
              <mc:Fallback>
                <p:oleObj name="Image" r:id="rId51" imgW="850680" imgH="850680" progId="Photoshop.Image.24">
                  <p:embed/>
                  <p:pic>
                    <p:nvPicPr>
                      <p:cNvPr id="1045" name="개체 1044">
                        <a:extLst>
                          <a:ext uri="{FF2B5EF4-FFF2-40B4-BE49-F238E27FC236}">
                            <a16:creationId xmlns:a16="http://schemas.microsoft.com/office/drawing/2014/main" id="{9899132E-55A5-9D7D-AF03-614C9DE72C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2"/>
                      <a:stretch>
                        <a:fillRect/>
                      </a:stretch>
                    </p:blipFill>
                    <p:spPr>
                      <a:xfrm>
                        <a:off x="1301322" y="5270545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6" name="개체 1045">
            <a:extLst>
              <a:ext uri="{FF2B5EF4-FFF2-40B4-BE49-F238E27FC236}">
                <a16:creationId xmlns:a16="http://schemas.microsoft.com/office/drawing/2014/main" id="{D9462695-04FF-9870-0780-7E1D02089B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75341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3" imgW="850680" imgH="850680" progId="Photoshop.Image.24">
                  <p:embed/>
                </p:oleObj>
              </mc:Choice>
              <mc:Fallback>
                <p:oleObj name="Image" r:id="rId53" imgW="850680" imgH="850680" progId="Photoshop.Image.24">
                  <p:embed/>
                  <p:pic>
                    <p:nvPicPr>
                      <p:cNvPr id="1046" name="개체 1045">
                        <a:extLst>
                          <a:ext uri="{FF2B5EF4-FFF2-40B4-BE49-F238E27FC236}">
                            <a16:creationId xmlns:a16="http://schemas.microsoft.com/office/drawing/2014/main" id="{D9462695-04FF-9870-0780-7E1D02089B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283020" y="475341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7" name="개체 1046">
            <a:extLst>
              <a:ext uri="{FF2B5EF4-FFF2-40B4-BE49-F238E27FC236}">
                <a16:creationId xmlns:a16="http://schemas.microsoft.com/office/drawing/2014/main" id="{62E1E946-A51D-8A6D-BA03-AFC408DDF9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7882" y="4743853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5" imgW="850680" imgH="850680" progId="Photoshop.Image.24">
                  <p:embed/>
                </p:oleObj>
              </mc:Choice>
              <mc:Fallback>
                <p:oleObj name="Image" r:id="rId55" imgW="850680" imgH="850680" progId="Photoshop.Image.24">
                  <p:embed/>
                  <p:pic>
                    <p:nvPicPr>
                      <p:cNvPr id="1047" name="개체 1046">
                        <a:extLst>
                          <a:ext uri="{FF2B5EF4-FFF2-40B4-BE49-F238E27FC236}">
                            <a16:creationId xmlns:a16="http://schemas.microsoft.com/office/drawing/2014/main" id="{62E1E946-A51D-8A6D-BA03-AFC408DDF9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6"/>
                      <a:stretch>
                        <a:fillRect/>
                      </a:stretch>
                    </p:blipFill>
                    <p:spPr>
                      <a:xfrm>
                        <a:off x="267882" y="4743853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8" name="개체 1047">
            <a:extLst>
              <a:ext uri="{FF2B5EF4-FFF2-40B4-BE49-F238E27FC236}">
                <a16:creationId xmlns:a16="http://schemas.microsoft.com/office/drawing/2014/main" id="{96DA51B4-9CB7-9592-6316-63F26338BA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3631" y="423325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7" imgW="850680" imgH="850680" progId="Photoshop.Image.24">
                  <p:embed/>
                </p:oleObj>
              </mc:Choice>
              <mc:Fallback>
                <p:oleObj name="Image" r:id="rId57" imgW="850680" imgH="850680" progId="Photoshop.Image.24">
                  <p:embed/>
                  <p:pic>
                    <p:nvPicPr>
                      <p:cNvPr id="1048" name="개체 1047">
                        <a:extLst>
                          <a:ext uri="{FF2B5EF4-FFF2-40B4-BE49-F238E27FC236}">
                            <a16:creationId xmlns:a16="http://schemas.microsoft.com/office/drawing/2014/main" id="{96DA51B4-9CB7-9592-6316-63F26338BA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253631" y="423325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9" name="개체 1048">
            <a:extLst>
              <a:ext uri="{FF2B5EF4-FFF2-40B4-BE49-F238E27FC236}">
                <a16:creationId xmlns:a16="http://schemas.microsoft.com/office/drawing/2014/main" id="{361B5E4A-7F47-31C3-8526-17211DE00D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6562" y="422711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9" imgW="850680" imgH="850680" progId="Photoshop.Image.24">
                  <p:embed/>
                </p:oleObj>
              </mc:Choice>
              <mc:Fallback>
                <p:oleObj name="Image" r:id="rId59" imgW="850680" imgH="850680" progId="Photoshop.Image.24">
                  <p:embed/>
                  <p:pic>
                    <p:nvPicPr>
                      <p:cNvPr id="1049" name="개체 1048">
                        <a:extLst>
                          <a:ext uri="{FF2B5EF4-FFF2-40B4-BE49-F238E27FC236}">
                            <a16:creationId xmlns:a16="http://schemas.microsoft.com/office/drawing/2014/main" id="{361B5E4A-7F47-31C3-8526-17211DE00D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0"/>
                      <a:stretch>
                        <a:fillRect/>
                      </a:stretch>
                    </p:blipFill>
                    <p:spPr>
                      <a:xfrm>
                        <a:off x="766562" y="422711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0" name="개체 1049">
            <a:extLst>
              <a:ext uri="{FF2B5EF4-FFF2-40B4-BE49-F238E27FC236}">
                <a16:creationId xmlns:a16="http://schemas.microsoft.com/office/drawing/2014/main" id="{33D7E89D-DDC6-0699-5CE9-1FB93878BD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83020" y="422283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1" imgW="850680" imgH="850680" progId="Photoshop.Image.24">
                  <p:embed/>
                </p:oleObj>
              </mc:Choice>
              <mc:Fallback>
                <p:oleObj name="Image" r:id="rId61" imgW="850680" imgH="850680" progId="Photoshop.Image.24">
                  <p:embed/>
                  <p:pic>
                    <p:nvPicPr>
                      <p:cNvPr id="1050" name="개체 1049">
                        <a:extLst>
                          <a:ext uri="{FF2B5EF4-FFF2-40B4-BE49-F238E27FC236}">
                            <a16:creationId xmlns:a16="http://schemas.microsoft.com/office/drawing/2014/main" id="{33D7E89D-DDC6-0699-5CE9-1FB93878BD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1283020" y="422283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1" name="개체 1050">
            <a:extLst>
              <a:ext uri="{FF2B5EF4-FFF2-40B4-BE49-F238E27FC236}">
                <a16:creationId xmlns:a16="http://schemas.microsoft.com/office/drawing/2014/main" id="{5D50A9FE-3C55-D00F-68B2-F1B7244869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5314" y="4238826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3" imgW="850680" imgH="850680" progId="Photoshop.Image.24">
                  <p:embed/>
                </p:oleObj>
              </mc:Choice>
              <mc:Fallback>
                <p:oleObj name="Image" r:id="rId63" imgW="850680" imgH="850680" progId="Photoshop.Image.24">
                  <p:embed/>
                  <p:pic>
                    <p:nvPicPr>
                      <p:cNvPr id="1051" name="개체 1050">
                        <a:extLst>
                          <a:ext uri="{FF2B5EF4-FFF2-40B4-BE49-F238E27FC236}">
                            <a16:creationId xmlns:a16="http://schemas.microsoft.com/office/drawing/2014/main" id="{5D50A9FE-3C55-D00F-68B2-F1B7244869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4"/>
                      <a:stretch>
                        <a:fillRect/>
                      </a:stretch>
                    </p:blipFill>
                    <p:spPr>
                      <a:xfrm>
                        <a:off x="2345314" y="4238826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2" name="개체 1051">
            <a:extLst>
              <a:ext uri="{FF2B5EF4-FFF2-40B4-BE49-F238E27FC236}">
                <a16:creationId xmlns:a16="http://schemas.microsoft.com/office/drawing/2014/main" id="{DB2A02C0-D080-891C-D3C1-98948913B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6789" y="4232040"/>
          <a:ext cx="453600" cy="45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5" imgW="850680" imgH="850680" progId="Photoshop.Image.24">
                  <p:embed/>
                </p:oleObj>
              </mc:Choice>
              <mc:Fallback>
                <p:oleObj name="Image" r:id="rId65" imgW="850680" imgH="850680" progId="Photoshop.Image.24">
                  <p:embed/>
                  <p:pic>
                    <p:nvPicPr>
                      <p:cNvPr id="1052" name="개체 1051">
                        <a:extLst>
                          <a:ext uri="{FF2B5EF4-FFF2-40B4-BE49-F238E27FC236}">
                            <a16:creationId xmlns:a16="http://schemas.microsoft.com/office/drawing/2014/main" id="{DB2A02C0-D080-891C-D3C1-98948913B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6"/>
                      <a:stretch>
                        <a:fillRect/>
                      </a:stretch>
                    </p:blipFill>
                    <p:spPr>
                      <a:xfrm>
                        <a:off x="1806789" y="4232040"/>
                        <a:ext cx="453600" cy="45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3" name="직사각형 1052">
            <a:extLst>
              <a:ext uri="{FF2B5EF4-FFF2-40B4-BE49-F238E27FC236}">
                <a16:creationId xmlns:a16="http://schemas.microsoft.com/office/drawing/2014/main" id="{B8EDE2AA-470D-2209-FC10-ACA4118B1B00}"/>
              </a:ext>
            </a:extLst>
          </p:cNvPr>
          <p:cNvSpPr/>
          <p:nvPr/>
        </p:nvSpPr>
        <p:spPr>
          <a:xfrm>
            <a:off x="172061" y="2387048"/>
            <a:ext cx="2719477" cy="24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000" b="1" dirty="0">
                <a:solidFill>
                  <a:schemeClr val="tx1"/>
                </a:solidFill>
              </a:rPr>
              <a:t>보유배지</a:t>
            </a:r>
            <a:r>
              <a:rPr lang="en-US" altLang="ko-KR" sz="1000" b="1" dirty="0">
                <a:solidFill>
                  <a:schemeClr val="tx1"/>
                </a:solidFill>
              </a:rPr>
              <a:t>: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50/100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54" name="타원 1053">
            <a:extLst>
              <a:ext uri="{FF2B5EF4-FFF2-40B4-BE49-F238E27FC236}">
                <a16:creationId xmlns:a16="http://schemas.microsoft.com/office/drawing/2014/main" id="{A990A9A0-1F72-C493-4400-BF39F5D5A03C}"/>
              </a:ext>
            </a:extLst>
          </p:cNvPr>
          <p:cNvSpPr/>
          <p:nvPr/>
        </p:nvSpPr>
        <p:spPr>
          <a:xfrm>
            <a:off x="1280616" y="4753672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5" name="타원 1054">
            <a:extLst>
              <a:ext uri="{FF2B5EF4-FFF2-40B4-BE49-F238E27FC236}">
                <a16:creationId xmlns:a16="http://schemas.microsoft.com/office/drawing/2014/main" id="{00568466-D97E-2A66-6D82-9AA1108B800B}"/>
              </a:ext>
            </a:extLst>
          </p:cNvPr>
          <p:cNvSpPr/>
          <p:nvPr/>
        </p:nvSpPr>
        <p:spPr>
          <a:xfrm>
            <a:off x="1810808" y="4221561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6" name="타원 1055">
            <a:extLst>
              <a:ext uri="{FF2B5EF4-FFF2-40B4-BE49-F238E27FC236}">
                <a16:creationId xmlns:a16="http://schemas.microsoft.com/office/drawing/2014/main" id="{FCDE8E4C-523D-56F2-0722-AAFECBAF6771}"/>
              </a:ext>
            </a:extLst>
          </p:cNvPr>
          <p:cNvSpPr/>
          <p:nvPr/>
        </p:nvSpPr>
        <p:spPr>
          <a:xfrm>
            <a:off x="239189" y="4231130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7" name="타원 1056">
            <a:extLst>
              <a:ext uri="{FF2B5EF4-FFF2-40B4-BE49-F238E27FC236}">
                <a16:creationId xmlns:a16="http://schemas.microsoft.com/office/drawing/2014/main" id="{C9E54CEC-82F8-3A83-1F5E-8D6F11B3E026}"/>
              </a:ext>
            </a:extLst>
          </p:cNvPr>
          <p:cNvSpPr/>
          <p:nvPr/>
        </p:nvSpPr>
        <p:spPr>
          <a:xfrm>
            <a:off x="767148" y="5280805"/>
            <a:ext cx="449580" cy="44958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8EA08B72-FB27-91AF-3D2C-A0C7E9F9F694}"/>
              </a:ext>
            </a:extLst>
          </p:cNvPr>
          <p:cNvSpPr/>
          <p:nvPr/>
        </p:nvSpPr>
        <p:spPr>
          <a:xfrm>
            <a:off x="179423" y="5800218"/>
            <a:ext cx="2712116" cy="820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69" name="직사각형 1068">
            <a:extLst>
              <a:ext uri="{FF2B5EF4-FFF2-40B4-BE49-F238E27FC236}">
                <a16:creationId xmlns:a16="http://schemas.microsoft.com/office/drawing/2014/main" id="{A0DA3889-EC36-CB82-8B7D-86786BDE24D9}"/>
              </a:ext>
            </a:extLst>
          </p:cNvPr>
          <p:cNvSpPr/>
          <p:nvPr/>
        </p:nvSpPr>
        <p:spPr>
          <a:xfrm>
            <a:off x="166644" y="746759"/>
            <a:ext cx="2712116" cy="164592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AFF47B5-6B82-F449-872A-DF500E99EE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5" b="91150" l="7339" r="88991">
                        <a14:foregroundMark x1="33028" y1="34513" x2="33028" y2="34513"/>
                        <a14:foregroundMark x1="33945" y1="26549" x2="33945" y2="26549"/>
                        <a14:foregroundMark x1="57798" y1="15929" x2="57798" y2="15929"/>
                        <a14:foregroundMark x1="65138" y1="16814" x2="65138" y2="16814"/>
                        <a14:foregroundMark x1="75229" y1="23894" x2="75229" y2="23894"/>
                        <a14:foregroundMark x1="81651" y1="33628" x2="81651" y2="33628"/>
                        <a14:foregroundMark x1="7339" y1="55752" x2="7339" y2="55752"/>
                        <a14:foregroundMark x1="25688" y1="19469" x2="25688" y2="19469"/>
                        <a14:foregroundMark x1="23853" y1="19469" x2="23853" y2="19469"/>
                        <a14:foregroundMark x1="38532" y1="91150" x2="38532" y2="91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27780" y="1273423"/>
            <a:ext cx="988194" cy="103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B6A3E58D-D476-505B-288D-B4CDC43BB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559247"/>
              </p:ext>
            </p:extLst>
          </p:nvPr>
        </p:nvGraphicFramePr>
        <p:xfrm>
          <a:off x="5592450" y="1404959"/>
          <a:ext cx="844411" cy="84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850680" imgH="850680" progId="Photoshop.Image.24">
                  <p:embed/>
                </p:oleObj>
              </mc:Choice>
              <mc:Fallback>
                <p:oleObj name="Image" r:id="rId13" imgW="850680" imgH="850680" progId="Photoshop.Image.24">
                  <p:embed/>
                  <p:pic>
                    <p:nvPicPr>
                      <p:cNvPr id="12" name="개체 11">
                        <a:extLst>
                          <a:ext uri="{FF2B5EF4-FFF2-40B4-BE49-F238E27FC236}">
                            <a16:creationId xmlns:a16="http://schemas.microsoft.com/office/drawing/2014/main" id="{B6A3E58D-D476-505B-288D-B4CDC43BBF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92450" y="1404959"/>
                        <a:ext cx="844411" cy="844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타원 12">
            <a:extLst>
              <a:ext uri="{FF2B5EF4-FFF2-40B4-BE49-F238E27FC236}">
                <a16:creationId xmlns:a16="http://schemas.microsoft.com/office/drawing/2014/main" id="{4AF4EB1C-6790-5C6E-E0D3-6A449BF7388B}"/>
              </a:ext>
            </a:extLst>
          </p:cNvPr>
          <p:cNvSpPr/>
          <p:nvPr/>
        </p:nvSpPr>
        <p:spPr>
          <a:xfrm>
            <a:off x="5600147" y="1412742"/>
            <a:ext cx="837609" cy="837610"/>
          </a:xfrm>
          <a:prstGeom prst="ellips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641C8E5-2AE0-7D17-FA59-A911C17AADCD}"/>
              </a:ext>
            </a:extLst>
          </p:cNvPr>
          <p:cNvGrpSpPr/>
          <p:nvPr/>
        </p:nvGrpSpPr>
        <p:grpSpPr>
          <a:xfrm>
            <a:off x="2982407" y="2949352"/>
            <a:ext cx="4020373" cy="2157479"/>
            <a:chOff x="2982408" y="785272"/>
            <a:chExt cx="4359678" cy="233956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841B7725-C2C9-496E-2F65-A86108422810}"/>
                </a:ext>
              </a:extLst>
            </p:cNvPr>
            <p:cNvGrpSpPr/>
            <p:nvPr/>
          </p:nvGrpSpPr>
          <p:grpSpPr>
            <a:xfrm>
              <a:off x="2982408" y="785272"/>
              <a:ext cx="2149878" cy="2339562"/>
              <a:chOff x="3073848" y="785272"/>
              <a:chExt cx="2149878" cy="2339562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6B3A844F-55AE-1662-E0A7-5ABD7B60AB32}"/>
                  </a:ext>
                </a:extLst>
              </p:cNvPr>
              <p:cNvSpPr/>
              <p:nvPr/>
            </p:nvSpPr>
            <p:spPr>
              <a:xfrm>
                <a:off x="3074367" y="785272"/>
                <a:ext cx="2148840" cy="2339562"/>
              </a:xfrm>
              <a:prstGeom prst="roundRect">
                <a:avLst>
                  <a:gd name="adj" fmla="val 526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BF5FD4B-BA32-37A0-9665-EF56EEC29CE8}"/>
                  </a:ext>
                </a:extLst>
              </p:cNvPr>
              <p:cNvSpPr/>
              <p:nvPr/>
            </p:nvSpPr>
            <p:spPr>
              <a:xfrm>
                <a:off x="3084426" y="1007253"/>
                <a:ext cx="2139300" cy="23495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/>
                  <a:t>여행의 시작</a:t>
                </a:r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35DB14D3-D163-C8B4-587B-F08A9C081BBF}"/>
                  </a:ext>
                </a:extLst>
              </p:cNvPr>
              <p:cNvSpPr/>
              <p:nvPr/>
            </p:nvSpPr>
            <p:spPr>
              <a:xfrm>
                <a:off x="3073848" y="2182272"/>
                <a:ext cx="2139300" cy="497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획득여부</a:t>
                </a:r>
                <a:r>
                  <a:rPr lang="en-US" altLang="ko-KR" sz="900" b="1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900" dirty="0">
                    <a:solidFill>
                      <a:schemeClr val="tx1"/>
                    </a:solidFill>
                  </a:rPr>
                  <a:t>획득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획득방법</a:t>
                </a:r>
                <a:r>
                  <a:rPr lang="en-US" altLang="ko-KR" sz="900" b="1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800" b="1" dirty="0">
                    <a:solidFill>
                      <a:schemeClr val="tx1"/>
                    </a:solidFill>
                  </a:rPr>
                  <a:t>여행의 시작</a:t>
                </a:r>
                <a:r>
                  <a:rPr lang="en-US" altLang="ko-KR" sz="800" b="1" dirty="0">
                    <a:solidFill>
                      <a:schemeClr val="tx1"/>
                    </a:solidFill>
                  </a:rPr>
                  <a:t>]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퀘스트 완료</a:t>
                </a: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EA0333E3-67E5-2BE0-BD81-97CD6AF85A30}"/>
                  </a:ext>
                </a:extLst>
              </p:cNvPr>
              <p:cNvSpPr/>
              <p:nvPr/>
            </p:nvSpPr>
            <p:spPr>
              <a:xfrm>
                <a:off x="4263087" y="2746152"/>
                <a:ext cx="568960" cy="24384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bg1"/>
                    </a:solidFill>
                  </a:rPr>
                  <a:t>장착</a:t>
                </a: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7ACD7CA4-6F62-4AF1-232A-0B1F00029866}"/>
                  </a:ext>
                </a:extLst>
              </p:cNvPr>
              <p:cNvSpPr/>
              <p:nvPr/>
            </p:nvSpPr>
            <p:spPr>
              <a:xfrm>
                <a:off x="3510901" y="2750963"/>
                <a:ext cx="568960" cy="24384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확인</a:t>
                </a:r>
              </a:p>
            </p:txBody>
          </p:sp>
          <p:pic>
            <p:nvPicPr>
              <p:cNvPr id="39" name="Picture 2">
                <a:extLst>
                  <a:ext uri="{FF2B5EF4-FFF2-40B4-BE49-F238E27FC236}">
                    <a16:creationId xmlns:a16="http://schemas.microsoft.com/office/drawing/2014/main" id="{2DD29755-D6B8-8A75-D5FE-06803F73A7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020" b="91919" l="2000" r="88000">
                            <a14:foregroundMark x1="24000" y1="26263" x2="24000" y2="26263"/>
                            <a14:foregroundMark x1="13000" y1="15152" x2="13000" y2="15152"/>
                            <a14:foregroundMark x1="11000" y1="21212" x2="11000" y2="21212"/>
                            <a14:foregroundMark x1="5000" y1="33333" x2="5000" y2="33333"/>
                            <a14:foregroundMark x1="2000" y1="53535" x2="2000" y2="53535"/>
                            <a14:foregroundMark x1="9000" y1="70707" x2="9000" y2="70707"/>
                            <a14:foregroundMark x1="20000" y1="87879" x2="20000" y2="87879"/>
                            <a14:foregroundMark x1="33000" y1="90909" x2="33000" y2="90909"/>
                            <a14:foregroundMark x1="48000" y1="92929" x2="48000" y2="92929"/>
                            <a14:foregroundMark x1="67000" y1="86869" x2="67000" y2="86869"/>
                            <a14:foregroundMark x1="82000" y1="71717" x2="82000" y2="71717"/>
                            <a14:foregroundMark x1="89000" y1="51515" x2="89000" y2="51515"/>
                            <a14:foregroundMark x1="84000" y1="30303" x2="84000" y2="30303"/>
                            <a14:foregroundMark x1="72000" y1="12121" x2="72000" y2="12121"/>
                            <a14:foregroundMark x1="55000" y1="3030" x2="55000" y2="3030"/>
                            <a14:foregroundMark x1="25000" y1="28283" x2="25000" y2="28283"/>
                            <a14:foregroundMark x1="28000" y1="27273" x2="28000" y2="272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3796380" y="1349859"/>
                <a:ext cx="715392" cy="7079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BD54017E-BD60-137E-6560-3BD5979AB9AF}"/>
                </a:ext>
              </a:extLst>
            </p:cNvPr>
            <p:cNvGrpSpPr/>
            <p:nvPr/>
          </p:nvGrpSpPr>
          <p:grpSpPr>
            <a:xfrm>
              <a:off x="5192208" y="785272"/>
              <a:ext cx="2149878" cy="2339562"/>
              <a:chOff x="3073848" y="785272"/>
              <a:chExt cx="2149878" cy="2339562"/>
            </a:xfrm>
          </p:grpSpPr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269DB0FE-52EB-D8EE-F254-6806ED5EAC7F}"/>
                  </a:ext>
                </a:extLst>
              </p:cNvPr>
              <p:cNvSpPr/>
              <p:nvPr/>
            </p:nvSpPr>
            <p:spPr>
              <a:xfrm>
                <a:off x="3074367" y="785272"/>
                <a:ext cx="2148840" cy="2339562"/>
              </a:xfrm>
              <a:prstGeom prst="roundRect">
                <a:avLst>
                  <a:gd name="adj" fmla="val 5266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F1F31359-BF20-642F-7CE8-797A0F76FABA}"/>
                  </a:ext>
                </a:extLst>
              </p:cNvPr>
              <p:cNvSpPr/>
              <p:nvPr/>
            </p:nvSpPr>
            <p:spPr>
              <a:xfrm>
                <a:off x="3084426" y="1007253"/>
                <a:ext cx="2139300" cy="23495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/>
                  <a:t>신나는 선박여행</a:t>
                </a: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026AB767-BC92-0D0A-BEB7-EE60DC72C03E}"/>
                  </a:ext>
                </a:extLst>
              </p:cNvPr>
              <p:cNvSpPr/>
              <p:nvPr/>
            </p:nvSpPr>
            <p:spPr>
              <a:xfrm>
                <a:off x="3073848" y="2182272"/>
                <a:ext cx="2139300" cy="49784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획득여부</a:t>
                </a:r>
                <a:r>
                  <a:rPr lang="en-US" altLang="ko-KR" sz="900" b="1" dirty="0">
                    <a:solidFill>
                      <a:schemeClr val="tx1"/>
                    </a:solidFill>
                  </a:rPr>
                  <a:t>: </a:t>
                </a:r>
                <a:r>
                  <a:rPr lang="ko-KR" altLang="en-US" sz="900" dirty="0" err="1">
                    <a:solidFill>
                      <a:schemeClr val="tx1"/>
                    </a:solidFill>
                  </a:rPr>
                  <a:t>미획득</a:t>
                </a:r>
                <a:endParaRPr lang="en-US" altLang="ko-KR" sz="90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900" b="1" dirty="0">
                    <a:solidFill>
                      <a:schemeClr val="tx1"/>
                    </a:solidFill>
                  </a:rPr>
                  <a:t>획득방법</a:t>
                </a:r>
                <a:r>
                  <a:rPr lang="en-US" altLang="ko-KR" sz="900" b="1" dirty="0">
                    <a:solidFill>
                      <a:schemeClr val="tx1"/>
                    </a:solidFill>
                  </a:rPr>
                  <a:t>: </a:t>
                </a:r>
                <a:r>
                  <a:rPr lang="en-US" altLang="ko-KR" sz="800" b="1" dirty="0">
                    <a:solidFill>
                      <a:schemeClr val="tx1"/>
                    </a:solidFill>
                  </a:rPr>
                  <a:t>[</a:t>
                </a:r>
                <a:r>
                  <a:rPr lang="ko-KR" altLang="en-US" sz="800" b="1" dirty="0">
                    <a:solidFill>
                      <a:schemeClr val="tx1"/>
                    </a:solidFill>
                  </a:rPr>
                  <a:t>선박여행</a:t>
                </a:r>
                <a:r>
                  <a:rPr lang="en-US" altLang="ko-KR" sz="800" b="1" dirty="0">
                    <a:solidFill>
                      <a:schemeClr val="tx1"/>
                    </a:solidFill>
                  </a:rPr>
                  <a:t>]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 </a:t>
                </a:r>
                <a:r>
                  <a:rPr lang="ko-KR" altLang="en-US" sz="800" dirty="0">
                    <a:solidFill>
                      <a:schemeClr val="tx1"/>
                    </a:solidFill>
                  </a:rPr>
                  <a:t>퀘스트 완료</a:t>
                </a: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5083513F-F09D-0C3E-2C4E-9769A51C274E}"/>
                  </a:ext>
                </a:extLst>
              </p:cNvPr>
              <p:cNvSpPr/>
              <p:nvPr/>
            </p:nvSpPr>
            <p:spPr>
              <a:xfrm>
                <a:off x="3854162" y="2750340"/>
                <a:ext cx="568960" cy="24383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>
                    <a:solidFill>
                      <a:schemeClr val="tx1"/>
                    </a:solidFill>
                  </a:rPr>
                  <a:t>확인</a:t>
                </a:r>
              </a:p>
            </p:txBody>
          </p:sp>
        </p:grpSp>
      </p:grpSp>
      <p:graphicFrame>
        <p:nvGraphicFramePr>
          <p:cNvPr id="40" name="개체 39">
            <a:extLst>
              <a:ext uri="{FF2B5EF4-FFF2-40B4-BE49-F238E27FC236}">
                <a16:creationId xmlns:a16="http://schemas.microsoft.com/office/drawing/2014/main" id="{6657F5F5-A393-F465-37DB-60A7246680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477250"/>
              </p:ext>
            </p:extLst>
          </p:nvPr>
        </p:nvGraphicFramePr>
        <p:xfrm>
          <a:off x="5739403" y="3501522"/>
          <a:ext cx="604339" cy="604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7" imgW="850680" imgH="850680" progId="Photoshop.Image.24">
                  <p:embed/>
                </p:oleObj>
              </mc:Choice>
              <mc:Fallback>
                <p:oleObj name="Image" r:id="rId67" imgW="850680" imgH="850680" progId="Photoshop.Image.24">
                  <p:embed/>
                  <p:pic>
                    <p:nvPicPr>
                      <p:cNvPr id="165" name="개체 164">
                        <a:extLst>
                          <a:ext uri="{FF2B5EF4-FFF2-40B4-BE49-F238E27FC236}">
                            <a16:creationId xmlns:a16="http://schemas.microsoft.com/office/drawing/2014/main" id="{BA5FC055-74F4-AFF2-4027-4D0601518F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2"/>
                      <a:stretch>
                        <a:fillRect/>
                      </a:stretch>
                    </p:blipFill>
                    <p:spPr>
                      <a:xfrm>
                        <a:off x="5739403" y="3501522"/>
                        <a:ext cx="604339" cy="604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534C6C21-4D17-FCDC-40D4-AE155301B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005" y="1460568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C1E13394-8AAF-E36F-3948-2E0E34B1B767}"/>
              </a:ext>
            </a:extLst>
          </p:cNvPr>
          <p:cNvSpPr/>
          <p:nvPr/>
        </p:nvSpPr>
        <p:spPr>
          <a:xfrm>
            <a:off x="3749382" y="2363884"/>
            <a:ext cx="457200" cy="50292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FA1A6C88-CDB5-DFA6-38E3-C7686174733D}"/>
              </a:ext>
            </a:extLst>
          </p:cNvPr>
          <p:cNvSpPr/>
          <p:nvPr/>
        </p:nvSpPr>
        <p:spPr>
          <a:xfrm>
            <a:off x="5807286" y="2311017"/>
            <a:ext cx="457200" cy="50292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8A5A76D2-79C8-D06D-904F-21B48EAFA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BEBA8EAE-BF5A-486C-A8C5-ECC9F3942E4B}">
                <a14:imgProps xmlns:a14="http://schemas.microsoft.com/office/drawing/2010/main">
                  <a14:imgLayer r:embed="rId69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899" y="1480565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13E8EF12-CB14-DB62-DDD6-CEE05DD11CC0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>
                <a:solidFill>
                  <a:schemeClr val="tx1"/>
                </a:solidFill>
              </a:rPr>
              <a:t>1-6. </a:t>
            </a:r>
            <a:r>
              <a:rPr lang="ko-KR" altLang="en-US" sz="1100" b="1" dirty="0">
                <a:solidFill>
                  <a:schemeClr val="tx1"/>
                </a:solidFill>
              </a:rPr>
              <a:t>배지 정보 팝업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배지목록에서 배지 이미지를 터치하면 표시되는 팝업</a:t>
            </a:r>
            <a:r>
              <a:rPr lang="en-US" altLang="ko-KR" sz="1100" dirty="0">
                <a:solidFill>
                  <a:schemeClr val="tx1"/>
                </a:solidFill>
              </a:rPr>
              <a:t>UI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배지의 정보 확인과 획득한 배지의 경우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장착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을 수행할 수 있음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획득여부에 따라 획득여부 정보와 표시되는 버튼이 상이함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팝업 종류별 표시 정보는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/>
                </a:solidFill>
              </a:rPr>
              <a:t>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D85E4EC-A752-A2F0-BC7B-2C34DDC35395}"/>
              </a:ext>
            </a:extLst>
          </p:cNvPr>
          <p:cNvSpPr/>
          <p:nvPr/>
        </p:nvSpPr>
        <p:spPr>
          <a:xfrm>
            <a:off x="3729510" y="1123057"/>
            <a:ext cx="485034" cy="236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획득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ECE19D8-C460-C8A0-8D92-B95D93EBDC2C}"/>
              </a:ext>
            </a:extLst>
          </p:cNvPr>
          <p:cNvSpPr/>
          <p:nvPr/>
        </p:nvSpPr>
        <p:spPr>
          <a:xfrm>
            <a:off x="5721264" y="1129926"/>
            <a:ext cx="580476" cy="2367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미획득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43BF3999-4ACE-3291-0FD1-EB9859E452C2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41430" y="4982483"/>
            <a:ext cx="0" cy="26007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D84054E-C120-CDBA-3D65-11D8FD8C5071}"/>
              </a:ext>
            </a:extLst>
          </p:cNvPr>
          <p:cNvSpPr/>
          <p:nvPr/>
        </p:nvSpPr>
        <p:spPr>
          <a:xfrm>
            <a:off x="3645410" y="5218105"/>
            <a:ext cx="2717800" cy="1181100"/>
          </a:xfrm>
          <a:prstGeom prst="roundRect">
            <a:avLst>
              <a:gd name="adj" fmla="val 4301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420AFCFE-4C8E-300A-B93E-1DDD79D18FF4}"/>
              </a:ext>
            </a:extLst>
          </p:cNvPr>
          <p:cNvSpPr/>
          <p:nvPr/>
        </p:nvSpPr>
        <p:spPr>
          <a:xfrm>
            <a:off x="4640623" y="5950465"/>
            <a:ext cx="718647" cy="32106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확인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8A94B61-3D01-BAC1-5FF3-4D4C8F91175C}"/>
              </a:ext>
            </a:extLst>
          </p:cNvPr>
          <p:cNvSpPr/>
          <p:nvPr/>
        </p:nvSpPr>
        <p:spPr>
          <a:xfrm>
            <a:off x="3683000" y="5463540"/>
            <a:ext cx="2641600" cy="431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>
                <a:solidFill>
                  <a:schemeClr val="tx1"/>
                </a:solidFill>
              </a:rPr>
              <a:t>빈 배지슬롯이 존재하지 않습니다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800" dirty="0">
                <a:solidFill>
                  <a:schemeClr val="tx1"/>
                </a:solidFill>
              </a:rPr>
              <a:t>장착하려면 빈 배지 슬롯이 있어야 합니다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456EC8F-89B2-7935-BDFB-6F2ECFBB15DA}"/>
              </a:ext>
            </a:extLst>
          </p:cNvPr>
          <p:cNvSpPr/>
          <p:nvPr/>
        </p:nvSpPr>
        <p:spPr>
          <a:xfrm>
            <a:off x="3530512" y="6396077"/>
            <a:ext cx="2938868" cy="296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빈슬롯이 없을 때 </a:t>
            </a:r>
            <a:r>
              <a:rPr lang="en-US" altLang="ko-KR" sz="1000" b="1" dirty="0">
                <a:solidFill>
                  <a:schemeClr val="tx1"/>
                </a:solidFill>
              </a:rPr>
              <a:t>[</a:t>
            </a:r>
            <a:r>
              <a:rPr lang="ko-KR" altLang="en-US" sz="1000" b="1" dirty="0">
                <a:solidFill>
                  <a:schemeClr val="tx1"/>
                </a:solidFill>
              </a:rPr>
              <a:t>장착</a:t>
            </a:r>
            <a:r>
              <a:rPr lang="en-US" altLang="ko-KR" sz="1000" b="1" dirty="0">
                <a:solidFill>
                  <a:schemeClr val="tx1"/>
                </a:solidFill>
              </a:rPr>
              <a:t>]</a:t>
            </a:r>
            <a:r>
              <a:rPr lang="ko-KR" altLang="en-US" sz="1000" b="1" dirty="0">
                <a:solidFill>
                  <a:schemeClr val="tx1"/>
                </a:solidFill>
              </a:rPr>
              <a:t>을 시도한 경우 표시</a:t>
            </a:r>
          </a:p>
        </p:txBody>
      </p:sp>
      <p:graphicFrame>
        <p:nvGraphicFramePr>
          <p:cNvPr id="86" name="표 57">
            <a:extLst>
              <a:ext uri="{FF2B5EF4-FFF2-40B4-BE49-F238E27FC236}">
                <a16:creationId xmlns:a16="http://schemas.microsoft.com/office/drawing/2014/main" id="{73ACF0AA-48BE-F1D5-F352-A3B5B21C7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170903"/>
              </p:ext>
            </p:extLst>
          </p:nvPr>
        </p:nvGraphicFramePr>
        <p:xfrm>
          <a:off x="7198795" y="2094433"/>
          <a:ext cx="4891605" cy="4006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획득여부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 배지 아이콘 터치 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다음과 같이 구성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팝업타이틀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 제목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b.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배지이미지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이미지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팝업사이즈에 맞춰 사이즈 수정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획득여부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획득방법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획득방법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＊ 배지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[description]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참조 후 해당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장착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빈 배지 슬롯에 해당 배지 장착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팝업종료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빈슬롯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중 가장 좌측 위치에 배지 장착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빈슬롯이 없을 경우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알림창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왼쪽 하단 팝업 이미지 참조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배지 아이콘 터치 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다음과 같이 구성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팝업타이틀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 제목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b.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배지이미지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 이미지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팝업사이즈에 맞춰 사이즈 수정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미획득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배지도 정보 팝업에서는 활성화 이미지로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획득여부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획득방법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획득방법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＊ 배지 데이터의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[description]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참조 후 해당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e.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확인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팝업종료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</a:tbl>
          </a:graphicData>
        </a:graphic>
      </p:graphicFrame>
      <p:sp>
        <p:nvSpPr>
          <p:cNvPr id="87" name="타원 86">
            <a:extLst>
              <a:ext uri="{FF2B5EF4-FFF2-40B4-BE49-F238E27FC236}">
                <a16:creationId xmlns:a16="http://schemas.microsoft.com/office/drawing/2014/main" id="{8618CBC5-4CAB-8B92-7BB1-B6091C8AAE82}"/>
              </a:ext>
            </a:extLst>
          </p:cNvPr>
          <p:cNvSpPr/>
          <p:nvPr/>
        </p:nvSpPr>
        <p:spPr>
          <a:xfrm>
            <a:off x="3016375" y="263517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AAB9AE23-3284-C099-7BB6-19E13DF1D254}"/>
              </a:ext>
            </a:extLst>
          </p:cNvPr>
          <p:cNvCxnSpPr>
            <a:cxnSpLocks/>
            <a:stCxn id="87" idx="5"/>
          </p:cNvCxnSpPr>
          <p:nvPr/>
        </p:nvCxnSpPr>
        <p:spPr>
          <a:xfrm>
            <a:off x="3234912" y="2853707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D368F88B-3AEA-F46E-B499-33C7B92824FC}"/>
              </a:ext>
            </a:extLst>
          </p:cNvPr>
          <p:cNvSpPr/>
          <p:nvPr/>
        </p:nvSpPr>
        <p:spPr>
          <a:xfrm>
            <a:off x="5021432" y="262037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7CD2A073-044E-F679-A0C5-52740799204B}"/>
              </a:ext>
            </a:extLst>
          </p:cNvPr>
          <p:cNvCxnSpPr>
            <a:cxnSpLocks/>
            <a:stCxn id="89" idx="5"/>
          </p:cNvCxnSpPr>
          <p:nvPr/>
        </p:nvCxnSpPr>
        <p:spPr>
          <a:xfrm>
            <a:off x="5239969" y="283891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D2E6D6AB-6495-D391-C5C7-D5ACE9E95A4B}"/>
              </a:ext>
            </a:extLst>
          </p:cNvPr>
          <p:cNvSpPr/>
          <p:nvPr/>
        </p:nvSpPr>
        <p:spPr>
          <a:xfrm>
            <a:off x="3660590" y="281547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91A96A9-C7C1-C341-FA84-F7E6CD95D9C3}"/>
              </a:ext>
            </a:extLst>
          </p:cNvPr>
          <p:cNvCxnSpPr>
            <a:stCxn id="93" idx="5"/>
          </p:cNvCxnSpPr>
          <p:nvPr/>
        </p:nvCxnSpPr>
        <p:spPr>
          <a:xfrm>
            <a:off x="3879127" y="3034014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F2F86C9F-22B1-296E-31A8-FB7C8A0DD4DD}"/>
              </a:ext>
            </a:extLst>
          </p:cNvPr>
          <p:cNvSpPr/>
          <p:nvPr/>
        </p:nvSpPr>
        <p:spPr>
          <a:xfrm>
            <a:off x="3319807" y="337962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401650FB-2004-1089-4542-0B1446C71E4E}"/>
              </a:ext>
            </a:extLst>
          </p:cNvPr>
          <p:cNvCxnSpPr>
            <a:stCxn id="96" idx="5"/>
          </p:cNvCxnSpPr>
          <p:nvPr/>
        </p:nvCxnSpPr>
        <p:spPr>
          <a:xfrm>
            <a:off x="3538344" y="359816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>
            <a:extLst>
              <a:ext uri="{FF2B5EF4-FFF2-40B4-BE49-F238E27FC236}">
                <a16:creationId xmlns:a16="http://schemas.microsoft.com/office/drawing/2014/main" id="{DA9DC511-EAAB-2BC1-5A10-8AE7A2C00CB7}"/>
              </a:ext>
            </a:extLst>
          </p:cNvPr>
          <p:cNvSpPr/>
          <p:nvPr/>
        </p:nvSpPr>
        <p:spPr>
          <a:xfrm>
            <a:off x="3067384" y="392069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1732516E-50CC-3DF0-CFC6-626CF2D22FCB}"/>
              </a:ext>
            </a:extLst>
          </p:cNvPr>
          <p:cNvCxnSpPr>
            <a:stCxn id="98" idx="5"/>
          </p:cNvCxnSpPr>
          <p:nvPr/>
        </p:nvCxnSpPr>
        <p:spPr>
          <a:xfrm>
            <a:off x="3285921" y="413923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타원 99">
            <a:extLst>
              <a:ext uri="{FF2B5EF4-FFF2-40B4-BE49-F238E27FC236}">
                <a16:creationId xmlns:a16="http://schemas.microsoft.com/office/drawing/2014/main" id="{8E5BEE2C-DE1F-3C77-A5E5-BB7D7A8ACA6C}"/>
              </a:ext>
            </a:extLst>
          </p:cNvPr>
          <p:cNvSpPr/>
          <p:nvPr/>
        </p:nvSpPr>
        <p:spPr>
          <a:xfrm>
            <a:off x="4109902" y="414891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AFA097A6-6ECD-3D99-176F-58166F1A0A79}"/>
              </a:ext>
            </a:extLst>
          </p:cNvPr>
          <p:cNvCxnSpPr>
            <a:stCxn id="100" idx="5"/>
          </p:cNvCxnSpPr>
          <p:nvPr/>
        </p:nvCxnSpPr>
        <p:spPr>
          <a:xfrm>
            <a:off x="4328439" y="4367448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타원 101">
            <a:extLst>
              <a:ext uri="{FF2B5EF4-FFF2-40B4-BE49-F238E27FC236}">
                <a16:creationId xmlns:a16="http://schemas.microsoft.com/office/drawing/2014/main" id="{5DD8F362-1BE2-D6E5-1E31-210483E2B1F7}"/>
              </a:ext>
            </a:extLst>
          </p:cNvPr>
          <p:cNvSpPr/>
          <p:nvPr/>
        </p:nvSpPr>
        <p:spPr>
          <a:xfrm>
            <a:off x="4697133" y="494219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EAE70C82-8B44-0FC5-49B8-8C6DDC86BABC}"/>
              </a:ext>
            </a:extLst>
          </p:cNvPr>
          <p:cNvCxnSpPr>
            <a:cxnSpLocks/>
            <a:stCxn id="102" idx="1"/>
            <a:endCxn id="37" idx="3"/>
          </p:cNvCxnSpPr>
          <p:nvPr/>
        </p:nvCxnSpPr>
        <p:spPr>
          <a:xfrm flipH="1" flipV="1">
            <a:off x="4603769" y="4870052"/>
            <a:ext cx="130859" cy="10963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타원 106">
            <a:extLst>
              <a:ext uri="{FF2B5EF4-FFF2-40B4-BE49-F238E27FC236}">
                <a16:creationId xmlns:a16="http://schemas.microsoft.com/office/drawing/2014/main" id="{B5677011-A0B6-5C1B-6AFC-C69B393EDB84}"/>
              </a:ext>
            </a:extLst>
          </p:cNvPr>
          <p:cNvSpPr/>
          <p:nvPr/>
        </p:nvSpPr>
        <p:spPr>
          <a:xfrm>
            <a:off x="3080538" y="497221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f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192429CC-8C92-83D7-6829-3CC4908E0490}"/>
              </a:ext>
            </a:extLst>
          </p:cNvPr>
          <p:cNvCxnSpPr>
            <a:cxnSpLocks/>
            <a:stCxn id="107" idx="7"/>
            <a:endCxn id="38" idx="1"/>
          </p:cNvCxnSpPr>
          <p:nvPr/>
        </p:nvCxnSpPr>
        <p:spPr>
          <a:xfrm flipV="1">
            <a:off x="3299075" y="4874489"/>
            <a:ext cx="86370" cy="135219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타원 113">
            <a:extLst>
              <a:ext uri="{FF2B5EF4-FFF2-40B4-BE49-F238E27FC236}">
                <a16:creationId xmlns:a16="http://schemas.microsoft.com/office/drawing/2014/main" id="{9E033F4A-3F5D-4CE8-DB8B-042255D7565B}"/>
              </a:ext>
            </a:extLst>
          </p:cNvPr>
          <p:cNvSpPr/>
          <p:nvPr/>
        </p:nvSpPr>
        <p:spPr>
          <a:xfrm>
            <a:off x="5560017" y="280769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80EEE7C3-B72E-CA51-5C3C-A5F681BCA63D}"/>
              </a:ext>
            </a:extLst>
          </p:cNvPr>
          <p:cNvCxnSpPr>
            <a:stCxn id="114" idx="5"/>
          </p:cNvCxnSpPr>
          <p:nvPr/>
        </p:nvCxnSpPr>
        <p:spPr>
          <a:xfrm>
            <a:off x="5778554" y="3026235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타원 115">
            <a:extLst>
              <a:ext uri="{FF2B5EF4-FFF2-40B4-BE49-F238E27FC236}">
                <a16:creationId xmlns:a16="http://schemas.microsoft.com/office/drawing/2014/main" id="{CA05948B-BCDE-A274-9F46-9915F919D157}"/>
              </a:ext>
            </a:extLst>
          </p:cNvPr>
          <p:cNvSpPr/>
          <p:nvPr/>
        </p:nvSpPr>
        <p:spPr>
          <a:xfrm>
            <a:off x="5352979" y="331227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1B9BDED5-DB53-7959-C977-99F1A4F17B3C}"/>
              </a:ext>
            </a:extLst>
          </p:cNvPr>
          <p:cNvCxnSpPr>
            <a:stCxn id="116" idx="5"/>
          </p:cNvCxnSpPr>
          <p:nvPr/>
        </p:nvCxnSpPr>
        <p:spPr>
          <a:xfrm>
            <a:off x="5571516" y="3530816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타원 117">
            <a:extLst>
              <a:ext uri="{FF2B5EF4-FFF2-40B4-BE49-F238E27FC236}">
                <a16:creationId xmlns:a16="http://schemas.microsoft.com/office/drawing/2014/main" id="{9DB37334-0634-EDD5-9679-EDEDA4B21385}"/>
              </a:ext>
            </a:extLst>
          </p:cNvPr>
          <p:cNvSpPr/>
          <p:nvPr/>
        </p:nvSpPr>
        <p:spPr>
          <a:xfrm>
            <a:off x="5205114" y="394469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C445DEF9-E0F5-08DF-1354-E4DB321FB486}"/>
              </a:ext>
            </a:extLst>
          </p:cNvPr>
          <p:cNvCxnSpPr>
            <a:stCxn id="118" idx="5"/>
          </p:cNvCxnSpPr>
          <p:nvPr/>
        </p:nvCxnSpPr>
        <p:spPr>
          <a:xfrm>
            <a:off x="5423651" y="4163236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0B111FEF-7310-2010-BF81-1BCCDFE433E5}"/>
              </a:ext>
            </a:extLst>
          </p:cNvPr>
          <p:cNvSpPr/>
          <p:nvPr/>
        </p:nvSpPr>
        <p:spPr>
          <a:xfrm>
            <a:off x="6074688" y="414891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B6A556D9-5D56-0D10-55C2-53F29B0F182E}"/>
              </a:ext>
            </a:extLst>
          </p:cNvPr>
          <p:cNvCxnSpPr>
            <a:stCxn id="120" idx="5"/>
          </p:cNvCxnSpPr>
          <p:nvPr/>
        </p:nvCxnSpPr>
        <p:spPr>
          <a:xfrm>
            <a:off x="6293225" y="4367448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타원 121">
            <a:extLst>
              <a:ext uri="{FF2B5EF4-FFF2-40B4-BE49-F238E27FC236}">
                <a16:creationId xmlns:a16="http://schemas.microsoft.com/office/drawing/2014/main" id="{2EE39A4D-6DC6-2A47-9D8A-A3392678608A}"/>
              </a:ext>
            </a:extLst>
          </p:cNvPr>
          <p:cNvSpPr/>
          <p:nvPr/>
        </p:nvSpPr>
        <p:spPr>
          <a:xfrm>
            <a:off x="6297016" y="501984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F6923D72-DCDB-6317-81C7-B1A7A31C061E}"/>
              </a:ext>
            </a:extLst>
          </p:cNvPr>
          <p:cNvCxnSpPr>
            <a:cxnSpLocks/>
            <a:stCxn id="122" idx="1"/>
          </p:cNvCxnSpPr>
          <p:nvPr/>
        </p:nvCxnSpPr>
        <p:spPr>
          <a:xfrm flipH="1" flipV="1">
            <a:off x="6203652" y="4947707"/>
            <a:ext cx="130859" cy="10963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F912FE71-549D-E037-BD7F-5A8513B76BF4}"/>
              </a:ext>
            </a:extLst>
          </p:cNvPr>
          <p:cNvGrpSpPr/>
          <p:nvPr/>
        </p:nvGrpSpPr>
        <p:grpSpPr>
          <a:xfrm>
            <a:off x="190256" y="2420050"/>
            <a:ext cx="223023" cy="223034"/>
            <a:chOff x="7788913" y="3829050"/>
            <a:chExt cx="1118870" cy="1118870"/>
          </a:xfrm>
        </p:grpSpPr>
        <p:sp>
          <p:nvSpPr>
            <p:cNvPr id="125" name="사각형: 둥근 모서리 262">
              <a:extLst>
                <a:ext uri="{FF2B5EF4-FFF2-40B4-BE49-F238E27FC236}">
                  <a16:creationId xmlns:a16="http://schemas.microsoft.com/office/drawing/2014/main" id="{4C9AF090-E07D-5F3D-B2D9-784478254E2A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26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FD1A5A32-3E3F-86BB-C32C-32BFEF6CC2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6802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9DAAAA4C-F82E-2264-9D8B-CC2C699976D8}"/>
              </a:ext>
            </a:extLst>
          </p:cNvPr>
          <p:cNvGrpSpPr/>
          <p:nvPr/>
        </p:nvGrpSpPr>
        <p:grpSpPr>
          <a:xfrm>
            <a:off x="197213" y="1478890"/>
            <a:ext cx="2941203" cy="5332281"/>
            <a:chOff x="197213" y="1478890"/>
            <a:chExt cx="2941203" cy="5332281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52430D9-F1C1-35A6-7161-66139CF6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7" y="1733731"/>
              <a:ext cx="2213494" cy="4768669"/>
            </a:xfrm>
            <a:prstGeom prst="rect">
              <a:avLst/>
            </a:prstGeom>
          </p:spPr>
        </p:pic>
        <p:pic>
          <p:nvPicPr>
            <p:cNvPr id="26" name="Picture 2" descr="현실적인 스마트폰 목업 | 프리미엄 벡터">
              <a:extLst>
                <a:ext uri="{FF2B5EF4-FFF2-40B4-BE49-F238E27FC236}">
                  <a16:creationId xmlns:a16="http://schemas.microsoft.com/office/drawing/2014/main" id="{A168721B-7444-6437-EEC4-C3473CBE2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197213" y="1478890"/>
              <a:ext cx="2941203" cy="5332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현실적인 스마트폰 목업 | 프리미엄 벡터">
            <a:extLst>
              <a:ext uri="{FF2B5EF4-FFF2-40B4-BE49-F238E27FC236}">
                <a16:creationId xmlns:a16="http://schemas.microsoft.com/office/drawing/2014/main" id="{C2241256-0154-628E-251C-03A64ED6D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753" t="9668" r="27753" b="9668"/>
          <a:stretch/>
        </p:blipFill>
        <p:spPr bwMode="auto">
          <a:xfrm>
            <a:off x="3944873" y="1478890"/>
            <a:ext cx="2941203" cy="5332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466344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퀘스트 시스템 </a:t>
            </a:r>
            <a:r>
              <a:rPr lang="en-US" altLang="ko-KR" sz="2200" b="1" dirty="0"/>
              <a:t>- </a:t>
            </a:r>
            <a:r>
              <a:rPr lang="ko-KR" altLang="en-US" sz="2200" b="1" dirty="0"/>
              <a:t>개요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E74A8F9-6D66-2910-CB39-36FD83FB6EBD}"/>
              </a:ext>
            </a:extLst>
          </p:cNvPr>
          <p:cNvSpPr/>
          <p:nvPr/>
        </p:nvSpPr>
        <p:spPr>
          <a:xfrm>
            <a:off x="492760" y="894080"/>
            <a:ext cx="11206480" cy="50800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앱 로그인 사용자 증가 및 관광지 방문 유도를 위한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웹 기반</a:t>
            </a:r>
            <a:r>
              <a:rPr lang="ko-KR" altLang="en-US" b="1" dirty="0"/>
              <a:t> </a:t>
            </a:r>
            <a:r>
              <a:rPr lang="ko-KR" alt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임무 및 보상 제공</a:t>
            </a:r>
            <a:r>
              <a:rPr lang="ko-KR" altLang="en-US" b="1" dirty="0"/>
              <a:t> 시스템</a:t>
            </a:r>
          </a:p>
        </p:txBody>
      </p:sp>
      <p:pic>
        <p:nvPicPr>
          <p:cNvPr id="51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2E04E182-2421-BF81-5B42-392F82452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3139817" y="3992828"/>
            <a:ext cx="934437" cy="3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12" descr="Arrow Icon Vector Art, Icons, and Graphics for Free Download">
            <a:extLst>
              <a:ext uri="{FF2B5EF4-FFF2-40B4-BE49-F238E27FC236}">
                <a16:creationId xmlns:a16="http://schemas.microsoft.com/office/drawing/2014/main" id="{9377E0FE-DF6E-842A-0A96-2BFD42663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6680060" y="3998739"/>
            <a:ext cx="934437" cy="34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User guide - Free education icons">
            <a:extLst>
              <a:ext uri="{FF2B5EF4-FFF2-40B4-BE49-F238E27FC236}">
                <a16:creationId xmlns:a16="http://schemas.microsoft.com/office/drawing/2014/main" id="{172F075B-D621-01E1-4FD3-91B0E3B2E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183" y="2294466"/>
            <a:ext cx="998259" cy="9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ission:pic badges | Badge icon, App badges, Badge design">
            <a:extLst>
              <a:ext uri="{FF2B5EF4-FFF2-40B4-BE49-F238E27FC236}">
                <a16:creationId xmlns:a16="http://schemas.microsoft.com/office/drawing/2014/main" id="{4ADA1E78-5B43-923B-A4E0-14BB56839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567" y="3597618"/>
            <a:ext cx="1819489" cy="136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nking Special Lineal color icon">
            <a:extLst>
              <a:ext uri="{FF2B5EF4-FFF2-40B4-BE49-F238E27FC236}">
                <a16:creationId xmlns:a16="http://schemas.microsoft.com/office/drawing/2014/main" id="{07F2D09C-1FAD-EC02-B5CE-B9A634C8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954" y="5212957"/>
            <a:ext cx="1290714" cy="129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ustomer Satisfaction Tips: Better Content for Business Success - Constant  Content (A Division of Moresby Media Inc.)">
            <a:extLst>
              <a:ext uri="{FF2B5EF4-FFF2-40B4-BE49-F238E27FC236}">
                <a16:creationId xmlns:a16="http://schemas.microsoft.com/office/drawing/2014/main" id="{5A4DE98B-AADE-4255-0482-E49B4E38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56" y="2946400"/>
            <a:ext cx="4090459" cy="235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690F391-2342-BC9D-9495-C80D052F9F75}"/>
              </a:ext>
            </a:extLst>
          </p:cNvPr>
          <p:cNvSpPr/>
          <p:nvPr/>
        </p:nvSpPr>
        <p:spPr>
          <a:xfrm>
            <a:off x="8271933" y="5232400"/>
            <a:ext cx="3048000" cy="474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사용자만족도 증가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C27DB5-9DF9-2290-DABA-3E76DB1A7623}"/>
              </a:ext>
            </a:extLst>
          </p:cNvPr>
          <p:cNvSpPr/>
          <p:nvPr/>
        </p:nvSpPr>
        <p:spPr>
          <a:xfrm>
            <a:off x="4568807" y="1866593"/>
            <a:ext cx="1693334" cy="474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유저가이드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74E365-BAD2-FC40-5F70-6F60C7EB9E25}"/>
              </a:ext>
            </a:extLst>
          </p:cNvPr>
          <p:cNvSpPr/>
          <p:nvPr/>
        </p:nvSpPr>
        <p:spPr>
          <a:xfrm>
            <a:off x="4582548" y="3260382"/>
            <a:ext cx="1693334" cy="474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배지수집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76135B-128A-00C2-6A13-B8E73A6A0FA1}"/>
              </a:ext>
            </a:extLst>
          </p:cNvPr>
          <p:cNvSpPr/>
          <p:nvPr/>
        </p:nvSpPr>
        <p:spPr>
          <a:xfrm>
            <a:off x="4568807" y="4850530"/>
            <a:ext cx="1693334" cy="4741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랭킹</a:t>
            </a:r>
          </a:p>
        </p:txBody>
      </p:sp>
      <p:pic>
        <p:nvPicPr>
          <p:cNvPr id="3113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800C13AD-5C1B-6FAD-2B89-9BB42EF27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69" y="3660885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CDAB62-25C0-45FB-93D8-566A87247C8E}"/>
              </a:ext>
            </a:extLst>
          </p:cNvPr>
          <p:cNvSpPr/>
          <p:nvPr/>
        </p:nvSpPr>
        <p:spPr>
          <a:xfrm>
            <a:off x="2141138" y="2883694"/>
            <a:ext cx="504430" cy="16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tx1"/>
                </a:solidFill>
              </a:rPr>
              <a:t>수행내역</a:t>
            </a:r>
          </a:p>
        </p:txBody>
      </p:sp>
    </p:spTree>
    <p:extLst>
      <p:ext uri="{BB962C8B-B14F-4D97-AF65-F5344CB8AC3E}">
        <p14:creationId xmlns:p14="http://schemas.microsoft.com/office/powerpoint/2010/main" val="800836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랭킹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보상으로 획득한 랭크 포인트를 누적하여 산정한 랭킹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ko-KR" altLang="en-US" sz="1200" dirty="0">
                <a:solidFill>
                  <a:schemeClr val="tx1"/>
                </a:solidFill>
              </a:rPr>
              <a:t>정보를 확인할 수 있는 콘텐츠 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직접적인 동기 부여를 위해 사용자 현재 랭킹과 다음 랭킹 상승을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</a:rPr>
              <a:t>위한 요구치 표시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[</a:t>
            </a:r>
            <a:r>
              <a:rPr lang="ko-KR" altLang="en-US" sz="1200" dirty="0">
                <a:solidFill>
                  <a:schemeClr val="tx1"/>
                </a:solidFill>
              </a:rPr>
              <a:t>종합</a:t>
            </a:r>
            <a:r>
              <a:rPr lang="en-US" altLang="ko-KR" sz="1200" dirty="0">
                <a:solidFill>
                  <a:schemeClr val="tx1"/>
                </a:solidFill>
              </a:rPr>
              <a:t>],[</a:t>
            </a:r>
            <a:r>
              <a:rPr lang="ko-KR" altLang="en-US" sz="1200" dirty="0">
                <a:solidFill>
                  <a:schemeClr val="tx1"/>
                </a:solidFill>
              </a:rPr>
              <a:t>월간</a:t>
            </a:r>
            <a:r>
              <a:rPr lang="en-US" altLang="ko-KR" sz="1200" dirty="0">
                <a:solidFill>
                  <a:schemeClr val="tx1"/>
                </a:solidFill>
              </a:rPr>
              <a:t>] 2</a:t>
            </a:r>
            <a:r>
              <a:rPr lang="ko-KR" altLang="en-US" sz="1200" dirty="0">
                <a:solidFill>
                  <a:schemeClr val="tx1"/>
                </a:solidFill>
              </a:rPr>
              <a:t>종류로 구분된 랭킹 정보 표시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자신 또는 다른 유저들의 포인트 내역 확인 기능 제공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다음과 같은 항목들로 구성됨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27EA4FA-583A-88DA-30DD-00FE07545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76ABC9-13A9-2DCB-B18F-567A76489E4B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192F49-1CE3-6412-C03C-AC158545DCCE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83E24C-6859-90D3-277D-22CB87D16EF8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A67412F-02CF-11FE-78E8-54771FD505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8FEDE7-EAE7-183A-A0DE-82952DF33309}"/>
              </a:ext>
            </a:extLst>
          </p:cNvPr>
          <p:cNvGrpSpPr/>
          <p:nvPr/>
        </p:nvGrpSpPr>
        <p:grpSpPr>
          <a:xfrm>
            <a:off x="267198" y="1405782"/>
            <a:ext cx="2620992" cy="241939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E65AFB4C-5884-5939-4CA4-21FCDA7A6247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AC189FF5-AC5B-409B-4F31-F01A66FCB813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월간</a:t>
              </a:r>
            </a:p>
          </p:txBody>
        </p:sp>
      </p:grpSp>
      <p:pic>
        <p:nvPicPr>
          <p:cNvPr id="59" name="Picture 2" descr="View details - Free Tools and utensils icons">
            <a:extLst>
              <a:ext uri="{FF2B5EF4-FFF2-40B4-BE49-F238E27FC236}">
                <a16:creationId xmlns:a16="http://schemas.microsoft.com/office/drawing/2014/main" id="{44817961-264B-26FF-DD2B-7B3622FD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B3C1EF03-1EF4-1674-53A7-CC013A353C50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DAB1C1ED-63C9-34FA-6495-0C8E0C5D4C8C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A6C47F90-9273-B82D-0B1C-EB9BDAF40EC2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BBCDACBF-4153-E420-53AF-0C78E71B0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6C176F9-4133-AFD1-653D-020C77AABFE6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B2FE6911-FC82-8892-7C3B-B57078D362AE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78" name="타원 77">
              <a:extLst>
                <a:ext uri="{FF2B5EF4-FFF2-40B4-BE49-F238E27FC236}">
                  <a16:creationId xmlns:a16="http://schemas.microsoft.com/office/drawing/2014/main" id="{F7ABC905-9EBE-7071-F8CE-5C0800C254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9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6C5D32D4-178C-D97A-D430-D2CE82CEF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6098959-9FD5-83E4-17F2-7BA8AFE536D8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ACFAACE7-A562-E7B8-819D-ECB2F48F473F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815D672-638B-26C9-3180-032AD60DA9A4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5D4B67D-BAA5-0CB5-2B11-AD5A74280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9C61E95D-82BB-5F4D-DEDF-06524D2F67C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532B03A7-7BB0-C6FB-68FB-10D2ADCCA317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5743C2FE-FA5E-432B-6F4E-779BE8469B2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3A8418-1204-AF96-ED83-D9B5FC12D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4" name="사각형: 둥근 모서리 1023">
            <a:extLst>
              <a:ext uri="{FF2B5EF4-FFF2-40B4-BE49-F238E27FC236}">
                <a16:creationId xmlns:a16="http://schemas.microsoft.com/office/drawing/2014/main" id="{9A821EBD-EB10-7CEE-B898-499E97AAA527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1859FDB4-2724-6026-03E1-E28032A72ECE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1027" name="타원 1026">
              <a:extLst>
                <a:ext uri="{FF2B5EF4-FFF2-40B4-BE49-F238E27FC236}">
                  <a16:creationId xmlns:a16="http://schemas.microsoft.com/office/drawing/2014/main" id="{3E5C3605-F91D-3832-1F0E-DB709C9FE8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28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50D7AAA8-27B2-697D-B7AE-7F802055C4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9" name="사각형: 둥근 모서리 1028">
            <a:extLst>
              <a:ext uri="{FF2B5EF4-FFF2-40B4-BE49-F238E27FC236}">
                <a16:creationId xmlns:a16="http://schemas.microsoft.com/office/drawing/2014/main" id="{73564221-8A78-71D2-9CB8-31F05DEB9AB5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F7ABA4E6-1879-3AF5-699B-156A452789BB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1031" name="타원 1030">
              <a:extLst>
                <a:ext uri="{FF2B5EF4-FFF2-40B4-BE49-F238E27FC236}">
                  <a16:creationId xmlns:a16="http://schemas.microsoft.com/office/drawing/2014/main" id="{A6776CF5-CC74-7439-B04A-D3055286DEA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2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F3C40F3-0135-DC3F-3433-BAE28DEE0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3" name="사각형: 둥근 모서리 1032">
            <a:extLst>
              <a:ext uri="{FF2B5EF4-FFF2-40B4-BE49-F238E27FC236}">
                <a16:creationId xmlns:a16="http://schemas.microsoft.com/office/drawing/2014/main" id="{12FFEE31-DA89-FB2E-799B-6489C1AD24F4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34" name="그룹 1033">
            <a:extLst>
              <a:ext uri="{FF2B5EF4-FFF2-40B4-BE49-F238E27FC236}">
                <a16:creationId xmlns:a16="http://schemas.microsoft.com/office/drawing/2014/main" id="{0AD566E5-C7DB-7EBE-D257-ADBE367D4A4D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1035" name="타원 1034">
              <a:extLst>
                <a:ext uri="{FF2B5EF4-FFF2-40B4-BE49-F238E27FC236}">
                  <a16:creationId xmlns:a16="http://schemas.microsoft.com/office/drawing/2014/main" id="{03F4CCE3-5840-6EA2-B335-32238C667AAC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3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0A4DF6BE-0013-4DE7-526A-13799FDE5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7" name="그룹 1036">
            <a:extLst>
              <a:ext uri="{FF2B5EF4-FFF2-40B4-BE49-F238E27FC236}">
                <a16:creationId xmlns:a16="http://schemas.microsoft.com/office/drawing/2014/main" id="{E9306967-9614-3A4E-04BF-994A77AC3211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1038" name="사각형: 둥근 모서리 1037">
              <a:extLst>
                <a:ext uri="{FF2B5EF4-FFF2-40B4-BE49-F238E27FC236}">
                  <a16:creationId xmlns:a16="http://schemas.microsoft.com/office/drawing/2014/main" id="{1D62A920-EB6A-33B5-918F-B036A76BDAED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039" name="직사각형 1038">
              <a:extLst>
                <a:ext uri="{FF2B5EF4-FFF2-40B4-BE49-F238E27FC236}">
                  <a16:creationId xmlns:a16="http://schemas.microsoft.com/office/drawing/2014/main" id="{38BAA1FF-7D3E-139A-0537-82267596A6E5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40" name="사각형: 둥근 모서리 1039">
            <a:extLst>
              <a:ext uri="{FF2B5EF4-FFF2-40B4-BE49-F238E27FC236}">
                <a16:creationId xmlns:a16="http://schemas.microsoft.com/office/drawing/2014/main" id="{DF29CF24-59F3-93B8-831C-79CAB1C9A941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1" name="직사각형 1040">
            <a:extLst>
              <a:ext uri="{FF2B5EF4-FFF2-40B4-BE49-F238E27FC236}">
                <a16:creationId xmlns:a16="http://schemas.microsoft.com/office/drawing/2014/main" id="{CD95E042-80A0-579B-098D-756CA99E0DBB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042" name="사각형: 둥근 모서리 1041">
            <a:extLst>
              <a:ext uri="{FF2B5EF4-FFF2-40B4-BE49-F238E27FC236}">
                <a16:creationId xmlns:a16="http://schemas.microsoft.com/office/drawing/2014/main" id="{D94FB620-E9FF-653F-70F6-18412F6F3144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3" name="직사각형 1042">
            <a:extLst>
              <a:ext uri="{FF2B5EF4-FFF2-40B4-BE49-F238E27FC236}">
                <a16:creationId xmlns:a16="http://schemas.microsoft.com/office/drawing/2014/main" id="{81B6FE53-EABF-A5EE-3640-8B6271222BC6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044" name="사각형: 둥근 모서리 1043">
            <a:extLst>
              <a:ext uri="{FF2B5EF4-FFF2-40B4-BE49-F238E27FC236}">
                <a16:creationId xmlns:a16="http://schemas.microsoft.com/office/drawing/2014/main" id="{23FCCB7B-6089-1B2D-BE2A-37075B969B35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5" name="직사각형 1044">
            <a:extLst>
              <a:ext uri="{FF2B5EF4-FFF2-40B4-BE49-F238E27FC236}">
                <a16:creationId xmlns:a16="http://schemas.microsoft.com/office/drawing/2014/main" id="{86D3C45A-C2A1-28CB-1724-B8E81A4BA7BB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046" name="사각형: 둥근 모서리 1045">
            <a:extLst>
              <a:ext uri="{FF2B5EF4-FFF2-40B4-BE49-F238E27FC236}">
                <a16:creationId xmlns:a16="http://schemas.microsoft.com/office/drawing/2014/main" id="{42FD45E5-E139-8428-BA17-0250FF4C3769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7" name="직사각형 1046">
            <a:extLst>
              <a:ext uri="{FF2B5EF4-FFF2-40B4-BE49-F238E27FC236}">
                <a16:creationId xmlns:a16="http://schemas.microsoft.com/office/drawing/2014/main" id="{E328BBBE-4896-E7C8-22AA-559BA0878970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048" name="사각형: 둥근 모서리 1047">
            <a:extLst>
              <a:ext uri="{FF2B5EF4-FFF2-40B4-BE49-F238E27FC236}">
                <a16:creationId xmlns:a16="http://schemas.microsoft.com/office/drawing/2014/main" id="{50EE20B0-E5A7-CBAE-96B1-DBBEE3F5D0D6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49" name="직사각형 1048">
            <a:extLst>
              <a:ext uri="{FF2B5EF4-FFF2-40B4-BE49-F238E27FC236}">
                <a16:creationId xmlns:a16="http://schemas.microsoft.com/office/drawing/2014/main" id="{08FAF7D4-39A9-1361-FD19-1781A70CDD08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050" name="사각형: 둥근 모서리 1049">
            <a:extLst>
              <a:ext uri="{FF2B5EF4-FFF2-40B4-BE49-F238E27FC236}">
                <a16:creationId xmlns:a16="http://schemas.microsoft.com/office/drawing/2014/main" id="{CCBDBF87-4CDE-6BD9-BF6E-27CC856C2A4D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51" name="직사각형 1050">
            <a:extLst>
              <a:ext uri="{FF2B5EF4-FFF2-40B4-BE49-F238E27FC236}">
                <a16:creationId xmlns:a16="http://schemas.microsoft.com/office/drawing/2014/main" id="{DADB919A-5069-81C4-63DE-24CD02DDE74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graphicFrame>
        <p:nvGraphicFramePr>
          <p:cNvPr id="1053" name="표 57">
            <a:extLst>
              <a:ext uri="{FF2B5EF4-FFF2-40B4-BE49-F238E27FC236}">
                <a16:creationId xmlns:a16="http://schemas.microsoft.com/office/drawing/2014/main" id="{B5A638C8-158F-99C4-542A-D426763D51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041"/>
              </p:ext>
            </p:extLst>
          </p:nvPr>
        </p:nvGraphicFramePr>
        <p:xfrm>
          <a:off x="7198795" y="2953545"/>
          <a:ext cx="4891605" cy="366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랭크페이지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타이틀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랭크페이지 타이틀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 또는 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분류 탭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분류탭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하위 표시된 정보들이 해당 분류에 맞게 변경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획득한 모든 포인트 누적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월 기준 해당 월에 획득한 포인트 누적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선택된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분류에 따른 랭크 포인트 정보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포인트내역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터치시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포인트 내역 확인 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12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다음랭킹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선택된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분류에 따른 사용자 현재와 다음 랭킹정보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다음랭킹에 요구되는 포인트 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랭킹목록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 입장 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최상단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표시 기준 오름차순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- 1,2,3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랭커는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차별화 하여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구체적인 방법은 협의 후 결정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목록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터치시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해당 유저의 포인트 내역 열람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454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공유하기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선택한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SNS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내 랭크 정보 이미지를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캡쳐해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공유할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 표시 형식은 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텍스트로 제공되며 게시물을 본 사용자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터치시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퀘스트 소개 페이지로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랜딩됨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295211"/>
                  </a:ext>
                </a:extLst>
              </a:tr>
            </a:tbl>
          </a:graphicData>
        </a:graphic>
      </p:graphicFrame>
      <p:pic>
        <p:nvPicPr>
          <p:cNvPr id="1064" name="그림 1063">
            <a:extLst>
              <a:ext uri="{FF2B5EF4-FFF2-40B4-BE49-F238E27FC236}">
                <a16:creationId xmlns:a16="http://schemas.microsoft.com/office/drawing/2014/main" id="{BF338929-2828-C427-0F36-A5393A932C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730" y="746760"/>
            <a:ext cx="2712117" cy="5873959"/>
          </a:xfrm>
          <a:prstGeom prst="rect">
            <a:avLst/>
          </a:prstGeom>
        </p:spPr>
      </p:pic>
      <p:sp>
        <p:nvSpPr>
          <p:cNvPr id="1066" name="직사각형 1065">
            <a:extLst>
              <a:ext uri="{FF2B5EF4-FFF2-40B4-BE49-F238E27FC236}">
                <a16:creationId xmlns:a16="http://schemas.microsoft.com/office/drawing/2014/main" id="{4A9AD81F-856A-5EF6-8912-D1B481265C75}"/>
              </a:ext>
            </a:extLst>
          </p:cNvPr>
          <p:cNvSpPr/>
          <p:nvPr/>
        </p:nvSpPr>
        <p:spPr>
          <a:xfrm>
            <a:off x="3072255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1067" name="직사각형 1066">
            <a:extLst>
              <a:ext uri="{FF2B5EF4-FFF2-40B4-BE49-F238E27FC236}">
                <a16:creationId xmlns:a16="http://schemas.microsoft.com/office/drawing/2014/main" id="{DEE82DEE-8E84-680C-1137-D359F2B20D73}"/>
              </a:ext>
            </a:extLst>
          </p:cNvPr>
          <p:cNvSpPr/>
          <p:nvPr/>
        </p:nvSpPr>
        <p:spPr>
          <a:xfrm>
            <a:off x="3071195" y="1380159"/>
            <a:ext cx="2714983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8" name="직사각형 1067">
            <a:extLst>
              <a:ext uri="{FF2B5EF4-FFF2-40B4-BE49-F238E27FC236}">
                <a16:creationId xmlns:a16="http://schemas.microsoft.com/office/drawing/2014/main" id="{B6F857E7-6040-1D9D-5BE2-481A7A960F6D}"/>
              </a:ext>
            </a:extLst>
          </p:cNvPr>
          <p:cNvSpPr/>
          <p:nvPr/>
        </p:nvSpPr>
        <p:spPr>
          <a:xfrm>
            <a:off x="3002226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1069" name="그림 1068">
            <a:extLst>
              <a:ext uri="{FF2B5EF4-FFF2-40B4-BE49-F238E27FC236}">
                <a16:creationId xmlns:a16="http://schemas.microsoft.com/office/drawing/2014/main" id="{C79CF7C1-0E36-6FF0-000D-683E317DAB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1548" y="2046754"/>
            <a:ext cx="2204516" cy="877438"/>
          </a:xfrm>
          <a:prstGeom prst="rect">
            <a:avLst/>
          </a:prstGeom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9B452406-F9ED-C566-6D7E-FE843D2243AE}"/>
              </a:ext>
            </a:extLst>
          </p:cNvPr>
          <p:cNvSpPr/>
          <p:nvPr/>
        </p:nvSpPr>
        <p:spPr>
          <a:xfrm>
            <a:off x="3118467" y="1405783"/>
            <a:ext cx="1300331" cy="2419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종합</a:t>
            </a: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AE676CF0-F852-3A70-5FC2-944E1B08B5FC}"/>
              </a:ext>
            </a:extLst>
          </p:cNvPr>
          <p:cNvSpPr/>
          <p:nvPr/>
        </p:nvSpPr>
        <p:spPr>
          <a:xfrm>
            <a:off x="4439128" y="1405783"/>
            <a:ext cx="1300331" cy="241939"/>
          </a:xfrm>
          <a:prstGeom prst="roundRect">
            <a:avLst/>
          </a:prstGeom>
          <a:solidFill>
            <a:schemeClr val="tx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월간</a:t>
            </a:r>
          </a:p>
        </p:txBody>
      </p:sp>
      <p:pic>
        <p:nvPicPr>
          <p:cNvPr id="1071" name="Picture 2" descr="View details - Free Tools and utensils icons">
            <a:extLst>
              <a:ext uri="{FF2B5EF4-FFF2-40B4-BE49-F238E27FC236}">
                <a16:creationId xmlns:a16="http://schemas.microsoft.com/office/drawing/2014/main" id="{CC5D948A-8D68-F06D-627F-8277EB287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148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2" name="사각형: 둥근 모서리 1071">
            <a:extLst>
              <a:ext uri="{FF2B5EF4-FFF2-40B4-BE49-F238E27FC236}">
                <a16:creationId xmlns:a16="http://schemas.microsoft.com/office/drawing/2014/main" id="{D6461B90-7F91-E598-4440-83E3DA7D8B1C}"/>
              </a:ext>
            </a:extLst>
          </p:cNvPr>
          <p:cNvSpPr/>
          <p:nvPr/>
        </p:nvSpPr>
        <p:spPr>
          <a:xfrm>
            <a:off x="3118467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73" name="그룹 1072">
            <a:extLst>
              <a:ext uri="{FF2B5EF4-FFF2-40B4-BE49-F238E27FC236}">
                <a16:creationId xmlns:a16="http://schemas.microsoft.com/office/drawing/2014/main" id="{9DA6950E-0FE3-498E-3E93-C7A8B2D3051B}"/>
              </a:ext>
            </a:extLst>
          </p:cNvPr>
          <p:cNvGrpSpPr/>
          <p:nvPr/>
        </p:nvGrpSpPr>
        <p:grpSpPr>
          <a:xfrm>
            <a:off x="3596542" y="2968983"/>
            <a:ext cx="398261" cy="417136"/>
            <a:chOff x="5323203" y="2682469"/>
            <a:chExt cx="565363" cy="592159"/>
          </a:xfrm>
        </p:grpSpPr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id="{F933B4D4-3650-CC07-01DF-7E653B7477E4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2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6E2CC493-33C7-A68B-B63B-9D2C36B9A1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4" name="사각형: 둥근 모서리 1073">
            <a:extLst>
              <a:ext uri="{FF2B5EF4-FFF2-40B4-BE49-F238E27FC236}">
                <a16:creationId xmlns:a16="http://schemas.microsoft.com/office/drawing/2014/main" id="{11C4CA9D-D4DC-A92A-6A73-FCA66789967C}"/>
              </a:ext>
            </a:extLst>
          </p:cNvPr>
          <p:cNvSpPr/>
          <p:nvPr/>
        </p:nvSpPr>
        <p:spPr>
          <a:xfrm>
            <a:off x="3118467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48D4FD08-C344-9A89-9983-81377E9A450C}"/>
              </a:ext>
            </a:extLst>
          </p:cNvPr>
          <p:cNvGrpSpPr/>
          <p:nvPr/>
        </p:nvGrpSpPr>
        <p:grpSpPr>
          <a:xfrm>
            <a:off x="3591995" y="3418528"/>
            <a:ext cx="398261" cy="417136"/>
            <a:chOff x="5323203" y="2682469"/>
            <a:chExt cx="565363" cy="592159"/>
          </a:xfrm>
        </p:grpSpPr>
        <p:sp>
          <p:nvSpPr>
            <p:cNvPr id="159" name="타원 158">
              <a:extLst>
                <a:ext uri="{FF2B5EF4-FFF2-40B4-BE49-F238E27FC236}">
                  <a16:creationId xmlns:a16="http://schemas.microsoft.com/office/drawing/2014/main" id="{A98DA5FF-07C1-F76B-FA80-A5343DAB1C3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6341E7D4-1264-E5ED-A859-6BA3076FFA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6" name="사각형: 둥근 모서리 1075">
            <a:extLst>
              <a:ext uri="{FF2B5EF4-FFF2-40B4-BE49-F238E27FC236}">
                <a16:creationId xmlns:a16="http://schemas.microsoft.com/office/drawing/2014/main" id="{8E04A568-7BC8-804A-DF37-10D277F81536}"/>
              </a:ext>
            </a:extLst>
          </p:cNvPr>
          <p:cNvSpPr/>
          <p:nvPr/>
        </p:nvSpPr>
        <p:spPr>
          <a:xfrm>
            <a:off x="3118467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77" name="그룹 1076">
            <a:extLst>
              <a:ext uri="{FF2B5EF4-FFF2-40B4-BE49-F238E27FC236}">
                <a16:creationId xmlns:a16="http://schemas.microsoft.com/office/drawing/2014/main" id="{5948D81B-BFF5-E5C9-0202-038D81E382AE}"/>
              </a:ext>
            </a:extLst>
          </p:cNvPr>
          <p:cNvGrpSpPr/>
          <p:nvPr/>
        </p:nvGrpSpPr>
        <p:grpSpPr>
          <a:xfrm>
            <a:off x="3591995" y="3870363"/>
            <a:ext cx="398261" cy="417136"/>
            <a:chOff x="5323203" y="2682469"/>
            <a:chExt cx="565363" cy="592159"/>
          </a:xfrm>
        </p:grpSpPr>
        <p:sp>
          <p:nvSpPr>
            <p:cNvPr id="157" name="타원 156">
              <a:extLst>
                <a:ext uri="{FF2B5EF4-FFF2-40B4-BE49-F238E27FC236}">
                  <a16:creationId xmlns:a16="http://schemas.microsoft.com/office/drawing/2014/main" id="{B0CEB317-82AF-19A6-7535-25BEAD039C5E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8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9F82E075-2E32-3AAF-438F-1F76BB479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78" name="사각형: 둥근 모서리 1077">
            <a:extLst>
              <a:ext uri="{FF2B5EF4-FFF2-40B4-BE49-F238E27FC236}">
                <a16:creationId xmlns:a16="http://schemas.microsoft.com/office/drawing/2014/main" id="{FD282734-AB23-62DD-70A1-B89FC9E2E5B3}"/>
              </a:ext>
            </a:extLst>
          </p:cNvPr>
          <p:cNvSpPr/>
          <p:nvPr/>
        </p:nvSpPr>
        <p:spPr>
          <a:xfrm>
            <a:off x="3118467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79" name="그룹 1078">
            <a:extLst>
              <a:ext uri="{FF2B5EF4-FFF2-40B4-BE49-F238E27FC236}">
                <a16:creationId xmlns:a16="http://schemas.microsoft.com/office/drawing/2014/main" id="{26000B3F-1269-ABFC-E537-C13084339934}"/>
              </a:ext>
            </a:extLst>
          </p:cNvPr>
          <p:cNvGrpSpPr/>
          <p:nvPr/>
        </p:nvGrpSpPr>
        <p:grpSpPr>
          <a:xfrm>
            <a:off x="3591995" y="4322190"/>
            <a:ext cx="398261" cy="417136"/>
            <a:chOff x="5323203" y="2682469"/>
            <a:chExt cx="565363" cy="592159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F79EC59E-5E51-2079-9E43-2116F4D3ED5B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F1583F3-C4BE-8DEB-2F85-3DFE8F5951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0" name="사각형: 둥근 모서리 1079">
            <a:extLst>
              <a:ext uri="{FF2B5EF4-FFF2-40B4-BE49-F238E27FC236}">
                <a16:creationId xmlns:a16="http://schemas.microsoft.com/office/drawing/2014/main" id="{AB574079-899F-94C2-54B6-10082811825B}"/>
              </a:ext>
            </a:extLst>
          </p:cNvPr>
          <p:cNvSpPr/>
          <p:nvPr/>
        </p:nvSpPr>
        <p:spPr>
          <a:xfrm>
            <a:off x="3118467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FF912D3B-989B-0933-9F0E-2477B15B1CDD}"/>
              </a:ext>
            </a:extLst>
          </p:cNvPr>
          <p:cNvGrpSpPr/>
          <p:nvPr/>
        </p:nvGrpSpPr>
        <p:grpSpPr>
          <a:xfrm>
            <a:off x="3591995" y="4776799"/>
            <a:ext cx="398261" cy="417136"/>
            <a:chOff x="5323203" y="2682469"/>
            <a:chExt cx="565363" cy="592159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3BFDE311-3901-C151-6A50-96B3BAA943EF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BC428435-F82C-AFD2-8AFB-B2980B0E7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2" name="사각형: 둥근 모서리 1081">
            <a:extLst>
              <a:ext uri="{FF2B5EF4-FFF2-40B4-BE49-F238E27FC236}">
                <a16:creationId xmlns:a16="http://schemas.microsoft.com/office/drawing/2014/main" id="{1B6DA5FE-7079-5BB3-55C1-FF4AF91E3B66}"/>
              </a:ext>
            </a:extLst>
          </p:cNvPr>
          <p:cNvSpPr/>
          <p:nvPr/>
        </p:nvSpPr>
        <p:spPr>
          <a:xfrm>
            <a:off x="3118467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83" name="그룹 1082">
            <a:extLst>
              <a:ext uri="{FF2B5EF4-FFF2-40B4-BE49-F238E27FC236}">
                <a16:creationId xmlns:a16="http://schemas.microsoft.com/office/drawing/2014/main" id="{1E552E23-FBFA-2CB5-98F0-22E40BB7C253}"/>
              </a:ext>
            </a:extLst>
          </p:cNvPr>
          <p:cNvGrpSpPr/>
          <p:nvPr/>
        </p:nvGrpSpPr>
        <p:grpSpPr>
          <a:xfrm>
            <a:off x="3591995" y="5228985"/>
            <a:ext cx="398261" cy="417136"/>
            <a:chOff x="5323203" y="2682469"/>
            <a:chExt cx="565363" cy="592159"/>
          </a:xfrm>
        </p:grpSpPr>
        <p:sp>
          <p:nvSpPr>
            <p:cNvPr id="151" name="타원 150">
              <a:extLst>
                <a:ext uri="{FF2B5EF4-FFF2-40B4-BE49-F238E27FC236}">
                  <a16:creationId xmlns:a16="http://schemas.microsoft.com/office/drawing/2014/main" id="{1E518F1B-517D-D76B-4663-F304FE3A588F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2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68AFBD3-965E-FDAD-B0D2-23EB2A2D08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84" name="사각형: 둥근 모서리 1083">
            <a:extLst>
              <a:ext uri="{FF2B5EF4-FFF2-40B4-BE49-F238E27FC236}">
                <a16:creationId xmlns:a16="http://schemas.microsoft.com/office/drawing/2014/main" id="{8D1455E4-2C7A-DE98-ADB4-33F67ADA857B}"/>
              </a:ext>
            </a:extLst>
          </p:cNvPr>
          <p:cNvSpPr/>
          <p:nvPr/>
        </p:nvSpPr>
        <p:spPr>
          <a:xfrm>
            <a:off x="3120697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2124E699-5503-E297-5F4E-F7B2118C629C}"/>
              </a:ext>
            </a:extLst>
          </p:cNvPr>
          <p:cNvGrpSpPr/>
          <p:nvPr/>
        </p:nvGrpSpPr>
        <p:grpSpPr>
          <a:xfrm>
            <a:off x="3594225" y="5681402"/>
            <a:ext cx="398261" cy="417136"/>
            <a:chOff x="5323203" y="2682469"/>
            <a:chExt cx="565363" cy="592159"/>
          </a:xfrm>
        </p:grpSpPr>
        <p:sp>
          <p:nvSpPr>
            <p:cNvPr id="149" name="타원 148">
              <a:extLst>
                <a:ext uri="{FF2B5EF4-FFF2-40B4-BE49-F238E27FC236}">
                  <a16:creationId xmlns:a16="http://schemas.microsoft.com/office/drawing/2014/main" id="{DC377444-F881-4FCE-87CC-598DFF18358B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731FA2F-2A79-7035-3B9B-2EFBF648F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86" name="그룹 1085">
            <a:extLst>
              <a:ext uri="{FF2B5EF4-FFF2-40B4-BE49-F238E27FC236}">
                <a16:creationId xmlns:a16="http://schemas.microsoft.com/office/drawing/2014/main" id="{FC017A21-B320-A690-57E9-E48D90172400}"/>
              </a:ext>
            </a:extLst>
          </p:cNvPr>
          <p:cNvGrpSpPr/>
          <p:nvPr/>
        </p:nvGrpSpPr>
        <p:grpSpPr>
          <a:xfrm>
            <a:off x="3989830" y="3065961"/>
            <a:ext cx="1785578" cy="259035"/>
            <a:chOff x="1319485" y="2708415"/>
            <a:chExt cx="1964762" cy="285030"/>
          </a:xfrm>
        </p:grpSpPr>
        <p:sp>
          <p:nvSpPr>
            <p:cNvPr id="147" name="사각형: 둥근 모서리 146">
              <a:extLst>
                <a:ext uri="{FF2B5EF4-FFF2-40B4-BE49-F238E27FC236}">
                  <a16:creationId xmlns:a16="http://schemas.microsoft.com/office/drawing/2014/main" id="{44B01529-497B-9421-0F73-35974DF3185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1,000,000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id="{76C4FAD8-AEA9-FD16-D278-EB299B16AC6A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087" name="사각형: 둥근 모서리 1086">
            <a:extLst>
              <a:ext uri="{FF2B5EF4-FFF2-40B4-BE49-F238E27FC236}">
                <a16:creationId xmlns:a16="http://schemas.microsoft.com/office/drawing/2014/main" id="{996C0165-C943-2F48-2A77-A900FC37E61D}"/>
              </a:ext>
            </a:extLst>
          </p:cNvPr>
          <p:cNvSpPr/>
          <p:nvPr/>
        </p:nvSpPr>
        <p:spPr>
          <a:xfrm>
            <a:off x="4704678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BCCC7425-AC0B-D8DF-8BF6-ED02D2C11036}"/>
              </a:ext>
            </a:extLst>
          </p:cNvPr>
          <p:cNvSpPr/>
          <p:nvPr/>
        </p:nvSpPr>
        <p:spPr>
          <a:xfrm>
            <a:off x="3992485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3BA5E5D9-E77D-00AB-54D6-DF471C57EF64}"/>
              </a:ext>
            </a:extLst>
          </p:cNvPr>
          <p:cNvSpPr/>
          <p:nvPr/>
        </p:nvSpPr>
        <p:spPr>
          <a:xfrm>
            <a:off x="4704678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3BF74A5E-2CEB-B852-BB2A-09E0D56365CA}"/>
              </a:ext>
            </a:extLst>
          </p:cNvPr>
          <p:cNvSpPr/>
          <p:nvPr/>
        </p:nvSpPr>
        <p:spPr>
          <a:xfrm>
            <a:off x="3992485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778D3869-CF99-05CE-4F3B-5FA6869D08AB}"/>
              </a:ext>
            </a:extLst>
          </p:cNvPr>
          <p:cNvSpPr/>
          <p:nvPr/>
        </p:nvSpPr>
        <p:spPr>
          <a:xfrm>
            <a:off x="4707332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2577121-4735-8EE5-056A-8903CC86DC5B}"/>
              </a:ext>
            </a:extLst>
          </p:cNvPr>
          <p:cNvSpPr/>
          <p:nvPr/>
        </p:nvSpPr>
        <p:spPr>
          <a:xfrm>
            <a:off x="3995139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B22E1F9A-C722-E35B-E468-BC6BD6F55496}"/>
              </a:ext>
            </a:extLst>
          </p:cNvPr>
          <p:cNvSpPr/>
          <p:nvPr/>
        </p:nvSpPr>
        <p:spPr>
          <a:xfrm>
            <a:off x="4713387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8B9FDAA0-56E5-5753-CF61-778D7E69E086}"/>
              </a:ext>
            </a:extLst>
          </p:cNvPr>
          <p:cNvSpPr/>
          <p:nvPr/>
        </p:nvSpPr>
        <p:spPr>
          <a:xfrm>
            <a:off x="4001195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EAE6CE28-A970-A8B1-E31D-DD841BB4EF7B}"/>
              </a:ext>
            </a:extLst>
          </p:cNvPr>
          <p:cNvSpPr/>
          <p:nvPr/>
        </p:nvSpPr>
        <p:spPr>
          <a:xfrm>
            <a:off x="4713388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id="{B1614AAB-C938-74C0-7C66-D414C1ABB79E}"/>
              </a:ext>
            </a:extLst>
          </p:cNvPr>
          <p:cNvSpPr/>
          <p:nvPr/>
        </p:nvSpPr>
        <p:spPr>
          <a:xfrm>
            <a:off x="4001195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07B8F99C-5B0E-6FB8-B872-F52E392F8F38}"/>
              </a:ext>
            </a:extLst>
          </p:cNvPr>
          <p:cNvSpPr/>
          <p:nvPr/>
        </p:nvSpPr>
        <p:spPr>
          <a:xfrm>
            <a:off x="4716041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D2225F6-013D-412B-C15C-65909A52D2F2}"/>
              </a:ext>
            </a:extLst>
          </p:cNvPr>
          <p:cNvSpPr/>
          <p:nvPr/>
        </p:nvSpPr>
        <p:spPr>
          <a:xfrm>
            <a:off x="4003849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ECC0B6E3-45C6-1DC5-0C49-11A2C11D5090}"/>
              </a:ext>
            </a:extLst>
          </p:cNvPr>
          <p:cNvGrpSpPr/>
          <p:nvPr/>
        </p:nvGrpSpPr>
        <p:grpSpPr>
          <a:xfrm>
            <a:off x="3553439" y="2067926"/>
            <a:ext cx="440214" cy="138830"/>
            <a:chOff x="3573462" y="1787599"/>
            <a:chExt cx="440214" cy="138830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B5A57B77-46F5-4D23-8FF9-E09C1C965BC4}"/>
                </a:ext>
              </a:extLst>
            </p:cNvPr>
            <p:cNvSpPr/>
            <p:nvPr/>
          </p:nvSpPr>
          <p:spPr>
            <a:xfrm>
              <a:off x="3573462" y="1793079"/>
              <a:ext cx="343693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23E9DE36-30A1-4E09-1DE8-07280906B520}"/>
                </a:ext>
              </a:extLst>
            </p:cNvPr>
            <p:cNvSpPr/>
            <p:nvPr/>
          </p:nvSpPr>
          <p:spPr>
            <a:xfrm>
              <a:off x="3679506" y="1787599"/>
              <a:ext cx="334170" cy="1333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15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AB03EF7C-B913-CC3D-993F-7C31132A9861}"/>
              </a:ext>
            </a:extLst>
          </p:cNvPr>
          <p:cNvGrpSpPr/>
          <p:nvPr/>
        </p:nvGrpSpPr>
        <p:grpSpPr>
          <a:xfrm>
            <a:off x="4629056" y="2068042"/>
            <a:ext cx="440214" cy="138830"/>
            <a:chOff x="3573462" y="1787599"/>
            <a:chExt cx="440214" cy="138830"/>
          </a:xfrm>
        </p:grpSpPr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DE06256E-B041-4CE8-4B0F-E483D09B6ED6}"/>
                </a:ext>
              </a:extLst>
            </p:cNvPr>
            <p:cNvSpPr/>
            <p:nvPr/>
          </p:nvSpPr>
          <p:spPr>
            <a:xfrm>
              <a:off x="3573462" y="1793079"/>
              <a:ext cx="343693" cy="133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B5A54B86-571F-8F64-FED4-5A125E9DB22B}"/>
                </a:ext>
              </a:extLst>
            </p:cNvPr>
            <p:cNvSpPr/>
            <p:nvPr/>
          </p:nvSpPr>
          <p:spPr>
            <a:xfrm>
              <a:off x="3679506" y="1787599"/>
              <a:ext cx="334170" cy="1333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14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타원 2">
            <a:extLst>
              <a:ext uri="{FF2B5EF4-FFF2-40B4-BE49-F238E27FC236}">
                <a16:creationId xmlns:a16="http://schemas.microsoft.com/office/drawing/2014/main" id="{0044EE91-307E-4A7C-091F-85AD49925FB5}"/>
              </a:ext>
            </a:extLst>
          </p:cNvPr>
          <p:cNvSpPr/>
          <p:nvPr/>
        </p:nvSpPr>
        <p:spPr>
          <a:xfrm>
            <a:off x="170980" y="83246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38CE7A5-E814-0F1F-ED43-19BE6CA4F536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389517" y="105100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3F673346-23CA-1A6F-BD9E-C04AD760D766}"/>
              </a:ext>
            </a:extLst>
          </p:cNvPr>
          <p:cNvSpPr/>
          <p:nvPr/>
        </p:nvSpPr>
        <p:spPr>
          <a:xfrm>
            <a:off x="91291" y="160030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620B5A7-12A2-460C-A19D-A25C7DBE7A06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309828" y="1516271"/>
            <a:ext cx="107990" cy="121531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A540DC9F-D178-37C9-220F-EFD86955818F}"/>
              </a:ext>
            </a:extLst>
          </p:cNvPr>
          <p:cNvSpPr/>
          <p:nvPr/>
        </p:nvSpPr>
        <p:spPr>
          <a:xfrm>
            <a:off x="721448" y="178183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0FC627-509C-886F-E646-52208634B9AB}"/>
              </a:ext>
            </a:extLst>
          </p:cNvPr>
          <p:cNvCxnSpPr>
            <a:cxnSpLocks/>
            <a:stCxn id="9" idx="6"/>
          </p:cNvCxnSpPr>
          <p:nvPr/>
        </p:nvCxnSpPr>
        <p:spPr>
          <a:xfrm flipV="1">
            <a:off x="977480" y="1847999"/>
            <a:ext cx="220138" cy="6185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C146B80D-EA6E-4354-B02C-42DA1F0CACEA}"/>
              </a:ext>
            </a:extLst>
          </p:cNvPr>
          <p:cNvSpPr/>
          <p:nvPr/>
        </p:nvSpPr>
        <p:spPr>
          <a:xfrm>
            <a:off x="422446" y="211796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29C8841-66C2-298D-E105-71ECF5C0621B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640983" y="233650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E5461DE3-C634-A07D-F4EB-14CDE0DC47AC}"/>
              </a:ext>
            </a:extLst>
          </p:cNvPr>
          <p:cNvSpPr/>
          <p:nvPr/>
        </p:nvSpPr>
        <p:spPr>
          <a:xfrm>
            <a:off x="64056" y="312765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3D9F7EC-4693-B810-D50D-0998DF7AB434}"/>
              </a:ext>
            </a:extLst>
          </p:cNvPr>
          <p:cNvCxnSpPr>
            <a:cxnSpLocks/>
            <a:stCxn id="19" idx="5"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3703CA5-C840-0D98-3F49-CB250AC451FE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26" name="사각형: 둥근 모서리 262">
              <a:extLst>
                <a:ext uri="{FF2B5EF4-FFF2-40B4-BE49-F238E27FC236}">
                  <a16:creationId xmlns:a16="http://schemas.microsoft.com/office/drawing/2014/main" id="{68BC9202-97E1-70AA-C5CE-DC16474333D9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7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FC6E48D3-54A8-E175-4C3B-E04CAEE3B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6B4B8B9-FC92-6816-CF7A-55F7BB59F432}"/>
              </a:ext>
            </a:extLst>
          </p:cNvPr>
          <p:cNvGrpSpPr/>
          <p:nvPr/>
        </p:nvGrpSpPr>
        <p:grpSpPr>
          <a:xfrm>
            <a:off x="5498371" y="1683805"/>
            <a:ext cx="223023" cy="223034"/>
            <a:chOff x="7788913" y="3829050"/>
            <a:chExt cx="1118870" cy="1118870"/>
          </a:xfrm>
        </p:grpSpPr>
        <p:sp>
          <p:nvSpPr>
            <p:cNvPr id="29" name="사각형: 둥근 모서리 262">
              <a:extLst>
                <a:ext uri="{FF2B5EF4-FFF2-40B4-BE49-F238E27FC236}">
                  <a16:creationId xmlns:a16="http://schemas.microsoft.com/office/drawing/2014/main" id="{1C866DBC-4CDD-38D6-1C8B-C7AD706653FE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0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CF1C24F6-D250-B3D6-60D3-3E584BD11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B593DB02-B23D-E7BE-E7AF-1A930D7FAF51}"/>
              </a:ext>
            </a:extLst>
          </p:cNvPr>
          <p:cNvSpPr/>
          <p:nvPr/>
        </p:nvSpPr>
        <p:spPr>
          <a:xfrm>
            <a:off x="2366822" y="1993109"/>
            <a:ext cx="235153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6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35C17F2-B63D-7556-387A-7548207FB215}"/>
              </a:ext>
            </a:extLst>
          </p:cNvPr>
          <p:cNvCxnSpPr>
            <a:cxnSpLocks/>
            <a:stCxn id="31" idx="7"/>
            <a:endCxn id="26" idx="2"/>
          </p:cNvCxnSpPr>
          <p:nvPr/>
        </p:nvCxnSpPr>
        <p:spPr>
          <a:xfrm flipV="1">
            <a:off x="2567538" y="1906716"/>
            <a:ext cx="196669" cy="123888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187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1-1. </a:t>
            </a:r>
            <a:r>
              <a:rPr lang="ko-KR" altLang="en-US" sz="1100" b="1" dirty="0">
                <a:solidFill>
                  <a:schemeClr val="tx1"/>
                </a:solidFill>
              </a:rPr>
              <a:t>랭킹 페이지 타이틀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랭킹페이지 타이틀 텍스트 또는 이미지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현재 서비스 중인 대한민국 구석구석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퀘스트 등의 디자인 컨셉 또는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</a:t>
            </a:r>
            <a:r>
              <a:rPr lang="ko-KR" altLang="en-US" sz="1100" dirty="0">
                <a:solidFill>
                  <a:schemeClr val="tx1"/>
                </a:solidFill>
              </a:rPr>
              <a:t>랭킹 이벤트 컨셉에 따라 변경될 수 있음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각 페이지별 타이틀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</a:rPr>
              <a:t>푸터</a:t>
            </a:r>
            <a:r>
              <a:rPr lang="ko-KR" altLang="en-US" sz="1100" dirty="0">
                <a:solidFill>
                  <a:schemeClr val="tx1"/>
                </a:solidFill>
              </a:rPr>
              <a:t> 정보는 서비스페이지 테이블에 정의하여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반영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추후 관리자 페이지에서 설정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랭킹페이지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FBCCB2-9B93-E459-5398-40CEC19B4275}"/>
              </a:ext>
            </a:extLst>
          </p:cNvPr>
          <p:cNvGrpSpPr/>
          <p:nvPr/>
        </p:nvGrpSpPr>
        <p:grpSpPr>
          <a:xfrm>
            <a:off x="267198" y="1405782"/>
            <a:ext cx="2620992" cy="241939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D1E7E1A-6652-C261-D6ED-4EBE7A157F25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6572EDA-16E2-9606-0B11-214A154E5AA1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월간</a:t>
              </a:r>
            </a:p>
          </p:txBody>
        </p:sp>
      </p:grpSp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02C56EE-4755-9F54-B042-F8212D54615E}"/>
              </a:ext>
            </a:extLst>
          </p:cNvPr>
          <p:cNvSpPr/>
          <p:nvPr/>
        </p:nvSpPr>
        <p:spPr>
          <a:xfrm>
            <a:off x="170980" y="83246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6B8E2D0-D657-BB1A-0122-6F7078A27AD1}"/>
              </a:ext>
            </a:extLst>
          </p:cNvPr>
          <p:cNvCxnSpPr>
            <a:cxnSpLocks/>
            <a:stCxn id="88" idx="5"/>
          </p:cNvCxnSpPr>
          <p:nvPr/>
        </p:nvCxnSpPr>
        <p:spPr>
          <a:xfrm>
            <a:off x="389517" y="105100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DB304B4-8089-D74C-1F66-5983B835A90B}"/>
              </a:ext>
            </a:extLst>
          </p:cNvPr>
          <p:cNvCxnSpPr>
            <a:cxnSpLocks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5CA9A77-BDDB-6D63-C461-A9F5800414C0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100" name="사각형: 둥근 모서리 262">
              <a:extLst>
                <a:ext uri="{FF2B5EF4-FFF2-40B4-BE49-F238E27FC236}">
                  <a16:creationId xmlns:a16="http://schemas.microsoft.com/office/drawing/2014/main" id="{338F0E6A-430E-D883-604C-CC21C5537C3D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1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EEAF2AE-178C-9682-8F02-951E4AEE9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DF05A570-C5A9-CAA0-57E5-C90CFCF1ADB6}"/>
              </a:ext>
            </a:extLst>
          </p:cNvPr>
          <p:cNvSpPr/>
          <p:nvPr/>
        </p:nvSpPr>
        <p:spPr>
          <a:xfrm>
            <a:off x="219467" y="1380159"/>
            <a:ext cx="2712116" cy="524055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55478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FBCCB2-9B93-E459-5398-40CEC19B4275}"/>
              </a:ext>
            </a:extLst>
          </p:cNvPr>
          <p:cNvGrpSpPr/>
          <p:nvPr/>
        </p:nvGrpSpPr>
        <p:grpSpPr>
          <a:xfrm>
            <a:off x="267198" y="1405782"/>
            <a:ext cx="2620992" cy="241939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D1E7E1A-6652-C261-D6ED-4EBE7A157F25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6572EDA-16E2-9606-0B11-214A154E5AA1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월간</a:t>
              </a:r>
            </a:p>
          </p:txBody>
        </p:sp>
      </p:grpSp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C0F5C2F4-E8B2-B7DB-EB2D-2F991B639D75}"/>
              </a:ext>
            </a:extLst>
          </p:cNvPr>
          <p:cNvCxnSpPr>
            <a:cxnSpLocks/>
          </p:cNvCxnSpPr>
          <p:nvPr/>
        </p:nvCxnSpPr>
        <p:spPr>
          <a:xfrm flipV="1">
            <a:off x="309828" y="1516271"/>
            <a:ext cx="107990" cy="121531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DB304B4-8089-D74C-1F66-5983B835A90B}"/>
              </a:ext>
            </a:extLst>
          </p:cNvPr>
          <p:cNvCxnSpPr>
            <a:cxnSpLocks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5CA9A77-BDDB-6D63-C461-A9F5800414C0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100" name="사각형: 둥근 모서리 262">
              <a:extLst>
                <a:ext uri="{FF2B5EF4-FFF2-40B4-BE49-F238E27FC236}">
                  <a16:creationId xmlns:a16="http://schemas.microsoft.com/office/drawing/2014/main" id="{338F0E6A-430E-D883-604C-CC21C5537C3D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1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EEAF2AE-178C-9682-8F02-951E4AEE9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FDB9536-C611-2808-0EB6-D7178775683D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309828" y="1516271"/>
            <a:ext cx="107990" cy="121531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3C7E73-5A39-CFFB-B17F-59B52E01713F}"/>
              </a:ext>
            </a:extLst>
          </p:cNvPr>
          <p:cNvSpPr/>
          <p:nvPr/>
        </p:nvSpPr>
        <p:spPr>
          <a:xfrm>
            <a:off x="213362" y="746759"/>
            <a:ext cx="2712116" cy="648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31964-E910-B226-E760-177489F419DF}"/>
              </a:ext>
            </a:extLst>
          </p:cNvPr>
          <p:cNvSpPr/>
          <p:nvPr/>
        </p:nvSpPr>
        <p:spPr>
          <a:xfrm>
            <a:off x="219467" y="1661939"/>
            <a:ext cx="2712116" cy="495877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2C7C3B5A-04A9-6070-2217-760013FFEB7B}"/>
              </a:ext>
            </a:extLst>
          </p:cNvPr>
          <p:cNvSpPr/>
          <p:nvPr/>
        </p:nvSpPr>
        <p:spPr>
          <a:xfrm>
            <a:off x="91291" y="160030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C9B9D0-15FE-A06D-0FB9-4A165E83CF88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1-2. </a:t>
            </a:r>
            <a:r>
              <a:rPr lang="ko-KR" altLang="en-US" sz="1100" b="1" dirty="0">
                <a:solidFill>
                  <a:schemeClr val="tx1"/>
                </a:solidFill>
              </a:rPr>
              <a:t>분류 탭 버튼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종합</a:t>
            </a:r>
            <a:r>
              <a:rPr lang="en-US" altLang="ko-KR" sz="1100" dirty="0">
                <a:solidFill>
                  <a:schemeClr val="tx1"/>
                </a:solidFill>
              </a:rPr>
              <a:t>], [</a:t>
            </a:r>
            <a:r>
              <a:rPr lang="ko-KR" altLang="en-US" sz="1100" dirty="0">
                <a:solidFill>
                  <a:schemeClr val="tx1"/>
                </a:solidFill>
              </a:rPr>
              <a:t>월간</a:t>
            </a:r>
            <a:r>
              <a:rPr lang="en-US" altLang="ko-KR" sz="1100" dirty="0">
                <a:solidFill>
                  <a:schemeClr val="tx1"/>
                </a:solidFill>
              </a:rPr>
              <a:t>] 2</a:t>
            </a:r>
            <a:r>
              <a:rPr lang="ko-KR" altLang="en-US" sz="1100" dirty="0">
                <a:solidFill>
                  <a:schemeClr val="tx1"/>
                </a:solidFill>
              </a:rPr>
              <a:t>개 탭으로 구분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탭 활성화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탭 활성화시 하위 정보가 해당 탭 정보에 맞게 변경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탭 활성화에 따른 변화 정보는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</a:rPr>
              <a:t>※ </a:t>
            </a:r>
            <a:r>
              <a:rPr lang="ko-KR" altLang="en-US" sz="900" dirty="0">
                <a:solidFill>
                  <a:srgbClr val="FF0000"/>
                </a:solidFill>
              </a:rPr>
              <a:t>랭킹페이지 구분 탭은 </a:t>
            </a:r>
            <a:r>
              <a:rPr lang="en-US" altLang="ko-KR" sz="900" dirty="0">
                <a:solidFill>
                  <a:srgbClr val="FF0000"/>
                </a:solidFill>
              </a:rPr>
              <a:t>[</a:t>
            </a:r>
            <a:r>
              <a:rPr lang="ko-KR" altLang="en-US" sz="900" dirty="0">
                <a:solidFill>
                  <a:srgbClr val="FF0000"/>
                </a:solidFill>
              </a:rPr>
              <a:t>종합</a:t>
            </a:r>
            <a:r>
              <a:rPr lang="en-US" altLang="ko-KR" sz="900" dirty="0">
                <a:solidFill>
                  <a:srgbClr val="FF0000"/>
                </a:solidFill>
              </a:rPr>
              <a:t>], [</a:t>
            </a:r>
            <a:r>
              <a:rPr lang="ko-KR" altLang="en-US" sz="900" dirty="0">
                <a:solidFill>
                  <a:srgbClr val="FF0000"/>
                </a:solidFill>
              </a:rPr>
              <a:t>월간</a:t>
            </a:r>
            <a:r>
              <a:rPr lang="en-US" altLang="ko-KR" sz="900" dirty="0">
                <a:solidFill>
                  <a:srgbClr val="FF0000"/>
                </a:solidFill>
              </a:rPr>
              <a:t>] 2</a:t>
            </a:r>
            <a:r>
              <a:rPr lang="ko-KR" altLang="en-US" sz="900" dirty="0">
                <a:solidFill>
                  <a:srgbClr val="FF0000"/>
                </a:solidFill>
              </a:rPr>
              <a:t>개만 고려하고 있으나 확장성을 고려한 설계 필요</a:t>
            </a:r>
            <a:endParaRPr lang="en-US" altLang="ko-KR" sz="9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2" name="표 57">
            <a:extLst>
              <a:ext uri="{FF2B5EF4-FFF2-40B4-BE49-F238E27FC236}">
                <a16:creationId xmlns:a16="http://schemas.microsoft.com/office/drawing/2014/main" id="{E698F559-DE66-A8F2-CACC-063A995D2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87123"/>
              </p:ext>
            </p:extLst>
          </p:nvPr>
        </p:nvGraphicFramePr>
        <p:xfrm>
          <a:off x="7198794" y="1765211"/>
          <a:ext cx="4900546" cy="1263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217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988329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날짜와 관계없이 획득한 모든 누적 포인트를 집계한 랭킹 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누적랭크 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랭킹목록 모두 누적 집계된 포인트를 기준으로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특정 월의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부터 마지막일 까지 집계한 포인트로 랭킹 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누적랭크 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랭킹목록 모두 해당 월 집계된 포인트를 기준으로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2275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FBCCB2-9B93-E459-5398-40CEC19B4275}"/>
              </a:ext>
            </a:extLst>
          </p:cNvPr>
          <p:cNvGrpSpPr/>
          <p:nvPr/>
        </p:nvGrpSpPr>
        <p:grpSpPr>
          <a:xfrm>
            <a:off x="267198" y="1405782"/>
            <a:ext cx="2620992" cy="241939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D1E7E1A-6652-C261-D6ED-4EBE7A157F25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6572EDA-16E2-9606-0B11-214A154E5AA1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월간</a:t>
              </a:r>
            </a:p>
          </p:txBody>
        </p:sp>
      </p:grpSp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A377204C-DCB3-D018-6013-F9D668E77728}"/>
              </a:ext>
            </a:extLst>
          </p:cNvPr>
          <p:cNvSpPr/>
          <p:nvPr/>
        </p:nvSpPr>
        <p:spPr>
          <a:xfrm>
            <a:off x="721448" y="178183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7C298487-8561-07F7-B754-ACCB6D498D7C}"/>
              </a:ext>
            </a:extLst>
          </p:cNvPr>
          <p:cNvCxnSpPr>
            <a:cxnSpLocks/>
            <a:stCxn id="93" idx="6"/>
          </p:cNvCxnSpPr>
          <p:nvPr/>
        </p:nvCxnSpPr>
        <p:spPr>
          <a:xfrm flipV="1">
            <a:off x="977480" y="1847999"/>
            <a:ext cx="220138" cy="6185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DB304B4-8089-D74C-1F66-5983B835A90B}"/>
              </a:ext>
            </a:extLst>
          </p:cNvPr>
          <p:cNvCxnSpPr>
            <a:cxnSpLocks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5CA9A77-BDDB-6D63-C461-A9F5800414C0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100" name="사각형: 둥근 모서리 262">
              <a:extLst>
                <a:ext uri="{FF2B5EF4-FFF2-40B4-BE49-F238E27FC236}">
                  <a16:creationId xmlns:a16="http://schemas.microsoft.com/office/drawing/2014/main" id="{338F0E6A-430E-D883-604C-CC21C5537C3D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1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EEAF2AE-178C-9682-8F02-951E4AEE9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3C7E73-5A39-CFFB-B17F-59B52E01713F}"/>
              </a:ext>
            </a:extLst>
          </p:cNvPr>
          <p:cNvSpPr/>
          <p:nvPr/>
        </p:nvSpPr>
        <p:spPr>
          <a:xfrm>
            <a:off x="213362" y="746758"/>
            <a:ext cx="2712116" cy="9063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31964-E910-B226-E760-177489F419DF}"/>
              </a:ext>
            </a:extLst>
          </p:cNvPr>
          <p:cNvSpPr/>
          <p:nvPr/>
        </p:nvSpPr>
        <p:spPr>
          <a:xfrm>
            <a:off x="212793" y="2075755"/>
            <a:ext cx="2712116" cy="45449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4A6344C-BDCF-5EB2-2D0A-6DFB21D00ED7}"/>
              </a:ext>
            </a:extLst>
          </p:cNvPr>
          <p:cNvSpPr/>
          <p:nvPr/>
        </p:nvSpPr>
        <p:spPr>
          <a:xfrm>
            <a:off x="2624462" y="1647721"/>
            <a:ext cx="299677" cy="4280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5CF06B-AD88-BEF4-681D-F5EED8656BEA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1-3. </a:t>
            </a:r>
            <a:r>
              <a:rPr lang="ko-KR" altLang="en-US" sz="1100" b="1" dirty="0">
                <a:solidFill>
                  <a:schemeClr val="tx1"/>
                </a:solidFill>
              </a:rPr>
              <a:t>보유포인트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선택된 분류 기준으로 현재 사용자가 획득중인 랭크 포인트 출력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다음과 같은 정보들로 구성됨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3" name="표 57">
            <a:extLst>
              <a:ext uri="{FF2B5EF4-FFF2-40B4-BE49-F238E27FC236}">
                <a16:creationId xmlns:a16="http://schemas.microsoft.com/office/drawing/2014/main" id="{7ED6A32D-C89F-4534-55D5-14C6FCF10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48550"/>
              </p:ext>
            </p:extLst>
          </p:nvPr>
        </p:nvGraphicFramePr>
        <p:xfrm>
          <a:off x="7198794" y="1510568"/>
          <a:ext cx="4900547" cy="224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76906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362427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 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영문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:‘Rank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Point’,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‘RANK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POINT’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또는 한글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선택하여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 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수량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활성화된 분류 탭 기준 누적 포인트를 텍스트로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 랭크에서 누적 표시되어야 하므로 오랜 시간 서비스 누적되는 것을 고려하여 최대 표시 자릿수 책정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정보중요도를 고려한 디자인 컨셉에 따라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랭크포인트이름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보다 더 크게 표시될 수 있도록 처리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 내역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활성화된 분류 탭 기준 포인트 획득 내역을 열람할 수 있는 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페이지 설명은 본 문서의 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포인트내역 항목 확인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22E54A-B537-28BB-C814-5F76CC13F59B}"/>
              </a:ext>
            </a:extLst>
          </p:cNvPr>
          <p:cNvSpPr/>
          <p:nvPr/>
        </p:nvSpPr>
        <p:spPr>
          <a:xfrm>
            <a:off x="774236" y="2617202"/>
            <a:ext cx="4438511" cy="125181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9DBD1F-6B05-26E1-FB23-CB5B0539A276}"/>
              </a:ext>
            </a:extLst>
          </p:cNvPr>
          <p:cNvGrpSpPr/>
          <p:nvPr/>
        </p:nvGrpSpPr>
        <p:grpSpPr>
          <a:xfrm>
            <a:off x="1849045" y="2858201"/>
            <a:ext cx="2275094" cy="683053"/>
            <a:chOff x="4257700" y="2604043"/>
            <a:chExt cx="1212421" cy="36400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0E79B25-FE28-51E0-D5FD-DD6C23C0B630}"/>
                </a:ext>
              </a:extLst>
            </p:cNvPr>
            <p:cNvSpPr/>
            <p:nvPr/>
          </p:nvSpPr>
          <p:spPr>
            <a:xfrm>
              <a:off x="4257700" y="2604043"/>
              <a:ext cx="1212421" cy="3400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Rank Point</a:t>
              </a:r>
            </a:p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10,000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2" descr="View details - Free Tools and utensils icons">
              <a:extLst>
                <a:ext uri="{FF2B5EF4-FFF2-40B4-BE49-F238E27FC236}">
                  <a16:creationId xmlns:a16="http://schemas.microsoft.com/office/drawing/2014/main" id="{0C924DFB-B682-3B4C-A92C-E8682CDFC6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1323" y="2797841"/>
              <a:ext cx="170208" cy="170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46E1FC7F-FC53-BD5D-0B07-465CFCBF3407}"/>
              </a:ext>
            </a:extLst>
          </p:cNvPr>
          <p:cNvSpPr/>
          <p:nvPr/>
        </p:nvSpPr>
        <p:spPr>
          <a:xfrm>
            <a:off x="1785060" y="251463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AA5EFEC-10D7-D85B-7430-4C9C07FFEC47}"/>
              </a:ext>
            </a:extLst>
          </p:cNvPr>
          <p:cNvCxnSpPr>
            <a:stCxn id="13" idx="5"/>
          </p:cNvCxnSpPr>
          <p:nvPr/>
        </p:nvCxnSpPr>
        <p:spPr>
          <a:xfrm>
            <a:off x="2003597" y="2733169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1423087F-E975-5873-7848-8B1C52998572}"/>
              </a:ext>
            </a:extLst>
          </p:cNvPr>
          <p:cNvSpPr/>
          <p:nvPr/>
        </p:nvSpPr>
        <p:spPr>
          <a:xfrm>
            <a:off x="2134903" y="341755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CD4DF4-98C2-38B8-6B89-6B8EA8DF1188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2353440" y="3348714"/>
            <a:ext cx="146763" cy="10633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1236342C-0594-E059-D05E-512C0682B26F}"/>
              </a:ext>
            </a:extLst>
          </p:cNvPr>
          <p:cNvSpPr/>
          <p:nvPr/>
        </p:nvSpPr>
        <p:spPr>
          <a:xfrm>
            <a:off x="3857120" y="362433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B53E55E-8058-295B-BA4D-7E8A2B4E7F9A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773347" y="3491696"/>
            <a:ext cx="121268" cy="17013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410CA72B-4B1D-57FA-DC67-CB652BC3328B}"/>
              </a:ext>
            </a:extLst>
          </p:cNvPr>
          <p:cNvSpPr/>
          <p:nvPr/>
        </p:nvSpPr>
        <p:spPr>
          <a:xfrm>
            <a:off x="1508567" y="2064152"/>
            <a:ext cx="73306" cy="73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919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1-4. </a:t>
            </a:r>
            <a:r>
              <a:rPr lang="ko-KR" altLang="en-US" sz="1100" b="1" dirty="0">
                <a:solidFill>
                  <a:schemeClr val="tx1"/>
                </a:solidFill>
              </a:rPr>
              <a:t>다음랭킹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사용자의 랭킹 상승 동기부여를 위해 현재 랭킹과 다음 랭크 상승에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필요한 포인트 등을 쉽게 파악할 수 있는 정보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다음 </a:t>
            </a:r>
            <a:r>
              <a:rPr lang="ko-KR" altLang="en-US" sz="1100" dirty="0" err="1">
                <a:solidFill>
                  <a:schemeClr val="tx1"/>
                </a:solidFill>
              </a:rPr>
              <a:t>랭커</a:t>
            </a:r>
            <a:r>
              <a:rPr lang="ko-KR" altLang="en-US" sz="1100" dirty="0">
                <a:solidFill>
                  <a:schemeClr val="tx1"/>
                </a:solidFill>
              </a:rPr>
              <a:t> 프로필을 누르면 획득 포인트내역을 확인할 수 있음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해당 영역의 정보 구성은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서비스에 필요한 랭킹정보 노출에 대한 별도의 승인이 있어야 하는지 확인 필요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FBCCB2-9B93-E459-5398-40CEC19B4275}"/>
              </a:ext>
            </a:extLst>
          </p:cNvPr>
          <p:cNvGrpSpPr/>
          <p:nvPr/>
        </p:nvGrpSpPr>
        <p:grpSpPr>
          <a:xfrm>
            <a:off x="267198" y="1405782"/>
            <a:ext cx="2620992" cy="241939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D1E7E1A-6652-C261-D6ED-4EBE7A157F25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6572EDA-16E2-9606-0B11-214A154E5AA1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월간</a:t>
              </a:r>
            </a:p>
          </p:txBody>
        </p:sp>
      </p:grpSp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DB304B4-8089-D74C-1F66-5983B835A90B}"/>
              </a:ext>
            </a:extLst>
          </p:cNvPr>
          <p:cNvCxnSpPr>
            <a:cxnSpLocks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5CA9A77-BDDB-6D63-C461-A9F5800414C0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100" name="사각형: 둥근 모서리 262">
              <a:extLst>
                <a:ext uri="{FF2B5EF4-FFF2-40B4-BE49-F238E27FC236}">
                  <a16:creationId xmlns:a16="http://schemas.microsoft.com/office/drawing/2014/main" id="{338F0E6A-430E-D883-604C-CC21C5537C3D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1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EEAF2AE-178C-9682-8F02-951E4AEE9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3C7E73-5A39-CFFB-B17F-59B52E01713F}"/>
              </a:ext>
            </a:extLst>
          </p:cNvPr>
          <p:cNvSpPr/>
          <p:nvPr/>
        </p:nvSpPr>
        <p:spPr>
          <a:xfrm>
            <a:off x="213362" y="746758"/>
            <a:ext cx="2712116" cy="13022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31964-E910-B226-E760-177489F419DF}"/>
              </a:ext>
            </a:extLst>
          </p:cNvPr>
          <p:cNvSpPr/>
          <p:nvPr/>
        </p:nvSpPr>
        <p:spPr>
          <a:xfrm>
            <a:off x="212793" y="2956782"/>
            <a:ext cx="2712116" cy="366393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66C8C84-4C30-294B-FBFA-63C09F3E612C}"/>
              </a:ext>
            </a:extLst>
          </p:cNvPr>
          <p:cNvSpPr/>
          <p:nvPr/>
        </p:nvSpPr>
        <p:spPr>
          <a:xfrm>
            <a:off x="422446" y="211796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1D7BBCB5-7FD6-E8FF-2C06-C829E0CD8081}"/>
              </a:ext>
            </a:extLst>
          </p:cNvPr>
          <p:cNvCxnSpPr>
            <a:cxnSpLocks/>
            <a:stCxn id="3" idx="5"/>
          </p:cNvCxnSpPr>
          <p:nvPr/>
        </p:nvCxnSpPr>
        <p:spPr>
          <a:xfrm>
            <a:off x="640983" y="233650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E177C1-D912-60D3-DB97-DEF138D02AF9}"/>
              </a:ext>
            </a:extLst>
          </p:cNvPr>
          <p:cNvGrpSpPr/>
          <p:nvPr/>
        </p:nvGrpSpPr>
        <p:grpSpPr>
          <a:xfrm>
            <a:off x="745273" y="3613307"/>
            <a:ext cx="398261" cy="417136"/>
            <a:chOff x="5323203" y="2682469"/>
            <a:chExt cx="565363" cy="59215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C98A5F0-085B-CC34-F548-4DE884D1A9B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77F5A0C-BE0E-D8AD-E053-A7E9C14CB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F7648C7-6850-EAA1-26D8-93942109C47B}"/>
              </a:ext>
            </a:extLst>
          </p:cNvPr>
          <p:cNvGrpSpPr/>
          <p:nvPr/>
        </p:nvGrpSpPr>
        <p:grpSpPr>
          <a:xfrm>
            <a:off x="740726" y="4062852"/>
            <a:ext cx="398261" cy="417136"/>
            <a:chOff x="5323203" y="2682469"/>
            <a:chExt cx="565363" cy="592159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F4B045DA-89CA-4FD8-56F1-736E0BCAE9D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10D1F252-0057-D578-8C59-16053E1C7E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91165F2-DB0E-A553-66EC-4F9367DE2BEB}"/>
              </a:ext>
            </a:extLst>
          </p:cNvPr>
          <p:cNvGrpSpPr/>
          <p:nvPr/>
        </p:nvGrpSpPr>
        <p:grpSpPr>
          <a:xfrm>
            <a:off x="1138561" y="3710285"/>
            <a:ext cx="1785578" cy="259035"/>
            <a:chOff x="1319485" y="2708415"/>
            <a:chExt cx="1964762" cy="28503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25871C2B-77B9-7540-F9A4-854B9B49CF06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EEDC62B-ECAB-75AF-E654-D2661AC9FB63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EFF4FA5-F04F-3007-DD68-BC3A5065DD15}"/>
              </a:ext>
            </a:extLst>
          </p:cNvPr>
          <p:cNvSpPr/>
          <p:nvPr/>
        </p:nvSpPr>
        <p:spPr>
          <a:xfrm>
            <a:off x="1853409" y="4160006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6EDD98E-2C43-B942-8BCA-B270B55BFE49}"/>
              </a:ext>
            </a:extLst>
          </p:cNvPr>
          <p:cNvSpPr/>
          <p:nvPr/>
        </p:nvSpPr>
        <p:spPr>
          <a:xfrm>
            <a:off x="1141216" y="416672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72F4E5C-A236-F927-DA10-1D4F8DF673A0}"/>
              </a:ext>
            </a:extLst>
          </p:cNvPr>
          <p:cNvSpPr/>
          <p:nvPr/>
        </p:nvSpPr>
        <p:spPr>
          <a:xfrm>
            <a:off x="774236" y="3261526"/>
            <a:ext cx="4438511" cy="125181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2EC875BB-40B5-E5B4-BBBB-07095DFD12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3365" y="3298466"/>
            <a:ext cx="2966898" cy="1180880"/>
          </a:xfrm>
          <a:prstGeom prst="rect">
            <a:avLst/>
          </a:prstGeom>
        </p:spPr>
      </p:pic>
      <p:sp>
        <p:nvSpPr>
          <p:cNvPr id="78" name="타원 77">
            <a:extLst>
              <a:ext uri="{FF2B5EF4-FFF2-40B4-BE49-F238E27FC236}">
                <a16:creationId xmlns:a16="http://schemas.microsoft.com/office/drawing/2014/main" id="{5B1B2140-7760-8F71-512F-559D5F2497DE}"/>
              </a:ext>
            </a:extLst>
          </p:cNvPr>
          <p:cNvSpPr/>
          <p:nvPr/>
        </p:nvSpPr>
        <p:spPr>
          <a:xfrm>
            <a:off x="1608740" y="296936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5157E0FB-742D-BF2C-BC02-A5D69A9DA470}"/>
              </a:ext>
            </a:extLst>
          </p:cNvPr>
          <p:cNvCxnSpPr>
            <a:stCxn id="78" idx="5"/>
          </p:cNvCxnSpPr>
          <p:nvPr/>
        </p:nvCxnSpPr>
        <p:spPr>
          <a:xfrm>
            <a:off x="1827277" y="3187898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타원 79">
            <a:extLst>
              <a:ext uri="{FF2B5EF4-FFF2-40B4-BE49-F238E27FC236}">
                <a16:creationId xmlns:a16="http://schemas.microsoft.com/office/drawing/2014/main" id="{603A97E7-17BE-A248-5952-1E5F97F247B6}"/>
              </a:ext>
            </a:extLst>
          </p:cNvPr>
          <p:cNvSpPr/>
          <p:nvPr/>
        </p:nvSpPr>
        <p:spPr>
          <a:xfrm>
            <a:off x="3993525" y="298008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9C985A2-ECEA-F4FE-625B-AAD78CD58625}"/>
              </a:ext>
            </a:extLst>
          </p:cNvPr>
          <p:cNvCxnSpPr>
            <a:cxnSpLocks/>
            <a:stCxn id="80" idx="3"/>
          </p:cNvCxnSpPr>
          <p:nvPr/>
        </p:nvCxnSpPr>
        <p:spPr>
          <a:xfrm flipH="1">
            <a:off x="3846653" y="3198626"/>
            <a:ext cx="184367" cy="12637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>
            <a:extLst>
              <a:ext uri="{FF2B5EF4-FFF2-40B4-BE49-F238E27FC236}">
                <a16:creationId xmlns:a16="http://schemas.microsoft.com/office/drawing/2014/main" id="{65DF343E-BE16-36FD-BE89-9747F8D58992}"/>
              </a:ext>
            </a:extLst>
          </p:cNvPr>
          <p:cNvSpPr/>
          <p:nvPr/>
        </p:nvSpPr>
        <p:spPr>
          <a:xfrm>
            <a:off x="1489046" y="347321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4B778A0D-07EB-830C-C275-ADEB72712BCD}"/>
              </a:ext>
            </a:extLst>
          </p:cNvPr>
          <p:cNvCxnSpPr>
            <a:stCxn id="89" idx="5"/>
          </p:cNvCxnSpPr>
          <p:nvPr/>
        </p:nvCxnSpPr>
        <p:spPr>
          <a:xfrm>
            <a:off x="1707583" y="3691747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타원 90">
            <a:extLst>
              <a:ext uri="{FF2B5EF4-FFF2-40B4-BE49-F238E27FC236}">
                <a16:creationId xmlns:a16="http://schemas.microsoft.com/office/drawing/2014/main" id="{860D20F2-1932-D0D1-EF2B-EBC71DAACCB3}"/>
              </a:ext>
            </a:extLst>
          </p:cNvPr>
          <p:cNvSpPr/>
          <p:nvPr/>
        </p:nvSpPr>
        <p:spPr>
          <a:xfrm>
            <a:off x="1571245" y="395192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44B95252-F882-BEA1-B2A2-835535C5A8D6}"/>
              </a:ext>
            </a:extLst>
          </p:cNvPr>
          <p:cNvCxnSpPr>
            <a:stCxn id="91" idx="5"/>
          </p:cNvCxnSpPr>
          <p:nvPr/>
        </p:nvCxnSpPr>
        <p:spPr>
          <a:xfrm>
            <a:off x="1789782" y="4170460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7C7336F6-5999-32FF-C190-6796186CC832}"/>
              </a:ext>
            </a:extLst>
          </p:cNvPr>
          <p:cNvSpPr/>
          <p:nvPr/>
        </p:nvSpPr>
        <p:spPr>
          <a:xfrm>
            <a:off x="2614891" y="318531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598CF76-7169-CE6D-6EB7-467ADDE3F103}"/>
              </a:ext>
            </a:extLst>
          </p:cNvPr>
          <p:cNvCxnSpPr>
            <a:stCxn id="93" idx="5"/>
          </p:cNvCxnSpPr>
          <p:nvPr/>
        </p:nvCxnSpPr>
        <p:spPr>
          <a:xfrm>
            <a:off x="2833428" y="340385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타원 94">
            <a:extLst>
              <a:ext uri="{FF2B5EF4-FFF2-40B4-BE49-F238E27FC236}">
                <a16:creationId xmlns:a16="http://schemas.microsoft.com/office/drawing/2014/main" id="{F142B95C-BCAF-5C4E-AE03-4299DF13C7D8}"/>
              </a:ext>
            </a:extLst>
          </p:cNvPr>
          <p:cNvSpPr/>
          <p:nvPr/>
        </p:nvSpPr>
        <p:spPr>
          <a:xfrm>
            <a:off x="4184534" y="351342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f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7A7F0E98-84CB-3C74-4C3A-6B1622C6AFCD}"/>
              </a:ext>
            </a:extLst>
          </p:cNvPr>
          <p:cNvCxnSpPr>
            <a:cxnSpLocks/>
            <a:stCxn id="95" idx="3"/>
          </p:cNvCxnSpPr>
          <p:nvPr/>
        </p:nvCxnSpPr>
        <p:spPr>
          <a:xfrm flipH="1">
            <a:off x="4037662" y="3731959"/>
            <a:ext cx="184367" cy="12637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타원 96">
            <a:extLst>
              <a:ext uri="{FF2B5EF4-FFF2-40B4-BE49-F238E27FC236}">
                <a16:creationId xmlns:a16="http://schemas.microsoft.com/office/drawing/2014/main" id="{98E27133-3D66-62DB-8291-FEB914C705A0}"/>
              </a:ext>
            </a:extLst>
          </p:cNvPr>
          <p:cNvSpPr/>
          <p:nvPr/>
        </p:nvSpPr>
        <p:spPr>
          <a:xfrm>
            <a:off x="4056518" y="403199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g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7E61C27-616F-8845-CD67-A805C3C35A55}"/>
              </a:ext>
            </a:extLst>
          </p:cNvPr>
          <p:cNvCxnSpPr>
            <a:cxnSpLocks/>
            <a:stCxn id="97" idx="3"/>
          </p:cNvCxnSpPr>
          <p:nvPr/>
        </p:nvCxnSpPr>
        <p:spPr>
          <a:xfrm flipH="1">
            <a:off x="3909646" y="4250527"/>
            <a:ext cx="184367" cy="12637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표 57">
            <a:extLst>
              <a:ext uri="{FF2B5EF4-FFF2-40B4-BE49-F238E27FC236}">
                <a16:creationId xmlns:a16="http://schemas.microsoft.com/office/drawing/2014/main" id="{F2476EBA-5DE2-AB97-357F-DDE8BFC8D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132063"/>
              </p:ext>
            </p:extLst>
          </p:nvPr>
        </p:nvGraphicFramePr>
        <p:xfrm>
          <a:off x="7198794" y="2012137"/>
          <a:ext cx="4900547" cy="3551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사용자랭킹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사용자의 현재 랭킹 텍스트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(N(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)+’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형식으로 출력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서비스 사용자 수를 고려한 텍스트 출력 영역 고려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사용자가 설정한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대한민국구석구석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서비스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연동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사용자의 현재 보유포인트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정보 상단 보유포인트 정보와 동일한 정보로 디자인에 따라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출력하지 않아도 무관함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랭크상승 요구포인트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와 비교를 위해 출력되는 정보임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랭크상승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요구포인트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랭크상승 요구포인트 텍스트로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보유포인트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–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보유포인트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 계산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사용자보다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순위 높은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랭킹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 형식은 사용자랭킹과 동일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70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프로필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대한민국구석구석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서비스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연동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602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다음랭커의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현재 보유포인트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192262"/>
                  </a:ext>
                </a:extLst>
              </a:tr>
            </a:tbl>
          </a:graphicData>
        </a:graphic>
      </p:graphicFrame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93ED770-1634-5534-6A00-A9429ED6B235}"/>
              </a:ext>
            </a:extLst>
          </p:cNvPr>
          <p:cNvSpPr/>
          <p:nvPr/>
        </p:nvSpPr>
        <p:spPr>
          <a:xfrm>
            <a:off x="766471" y="5109043"/>
            <a:ext cx="4438511" cy="125181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0A6896A-B30D-3BC9-9BEA-9CE545EE5ED3}"/>
              </a:ext>
            </a:extLst>
          </p:cNvPr>
          <p:cNvGrpSpPr/>
          <p:nvPr/>
        </p:nvGrpSpPr>
        <p:grpSpPr>
          <a:xfrm>
            <a:off x="2200724" y="5160836"/>
            <a:ext cx="1224284" cy="1139343"/>
            <a:chOff x="5204455" y="4948767"/>
            <a:chExt cx="1224284" cy="1139343"/>
          </a:xfrm>
        </p:grpSpPr>
        <p:pic>
          <p:nvPicPr>
            <p:cNvPr id="104" name="그림 103">
              <a:extLst>
                <a:ext uri="{FF2B5EF4-FFF2-40B4-BE49-F238E27FC236}">
                  <a16:creationId xmlns:a16="http://schemas.microsoft.com/office/drawing/2014/main" id="{0ABDE0F4-2093-F213-31C5-E5A458E94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A7F626B8-2E36-E570-EBE9-A5EFC9A85F04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7A101D0-5E18-F854-F490-61BDFBD8F19C}"/>
                </a:ext>
              </a:extLst>
            </p:cNvPr>
            <p:cNvSpPr/>
            <p:nvPr/>
          </p:nvSpPr>
          <p:spPr>
            <a:xfrm>
              <a:off x="5718247" y="4948767"/>
              <a:ext cx="443513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sp>
        <p:nvSpPr>
          <p:cNvPr id="109" name="화살표: 아래쪽 108">
            <a:extLst>
              <a:ext uri="{FF2B5EF4-FFF2-40B4-BE49-F238E27FC236}">
                <a16:creationId xmlns:a16="http://schemas.microsoft.com/office/drawing/2014/main" id="{CE7A8E6B-31E1-7ED5-DBCE-41C7BEEF44B0}"/>
              </a:ext>
            </a:extLst>
          </p:cNvPr>
          <p:cNvSpPr/>
          <p:nvPr/>
        </p:nvSpPr>
        <p:spPr>
          <a:xfrm>
            <a:off x="2915855" y="4639790"/>
            <a:ext cx="304800" cy="40005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15DF508B-958F-8311-004C-B78D87C11CF9}"/>
              </a:ext>
            </a:extLst>
          </p:cNvPr>
          <p:cNvSpPr/>
          <p:nvPr/>
        </p:nvSpPr>
        <p:spPr>
          <a:xfrm>
            <a:off x="3499413" y="5344740"/>
            <a:ext cx="1570298" cy="839999"/>
          </a:xfrm>
          <a:prstGeom prst="roundRect">
            <a:avLst>
              <a:gd name="adj" fmla="val 8859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</a:rPr>
              <a:t>위인 경우 중앙에 사용자 정보만 표시</a:t>
            </a:r>
          </a:p>
        </p:txBody>
      </p:sp>
    </p:spTree>
    <p:extLst>
      <p:ext uri="{BB962C8B-B14F-4D97-AF65-F5344CB8AC3E}">
        <p14:creationId xmlns:p14="http://schemas.microsoft.com/office/powerpoint/2010/main" val="3784599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b="1" dirty="0"/>
              <a:t>- </a:t>
            </a:r>
            <a:r>
              <a:rPr lang="ko-KR" altLang="en-US" b="1" dirty="0"/>
              <a:t>랭킹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FBCCB2-9B93-E459-5398-40CEC19B4275}"/>
              </a:ext>
            </a:extLst>
          </p:cNvPr>
          <p:cNvGrpSpPr/>
          <p:nvPr/>
        </p:nvGrpSpPr>
        <p:grpSpPr>
          <a:xfrm>
            <a:off x="267198" y="1405782"/>
            <a:ext cx="2620992" cy="241939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D1E7E1A-6652-C261-D6ED-4EBE7A157F25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6572EDA-16E2-9606-0B11-214A154E5AA1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월간</a:t>
              </a:r>
            </a:p>
          </p:txBody>
        </p:sp>
      </p:grpSp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DB304B4-8089-D74C-1F66-5983B835A90B}"/>
              </a:ext>
            </a:extLst>
          </p:cNvPr>
          <p:cNvCxnSpPr>
            <a:cxnSpLocks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3C7E73-5A39-CFFB-B17F-59B52E01713F}"/>
              </a:ext>
            </a:extLst>
          </p:cNvPr>
          <p:cNvSpPr/>
          <p:nvPr/>
        </p:nvSpPr>
        <p:spPr>
          <a:xfrm>
            <a:off x="213362" y="746758"/>
            <a:ext cx="2712116" cy="222337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031964-E910-B226-E760-177489F419DF}"/>
              </a:ext>
            </a:extLst>
          </p:cNvPr>
          <p:cNvSpPr/>
          <p:nvPr/>
        </p:nvSpPr>
        <p:spPr>
          <a:xfrm>
            <a:off x="212793" y="6140496"/>
            <a:ext cx="2712116" cy="48022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F3C174C-9E97-8658-CF63-83EE34D2EA67}"/>
              </a:ext>
            </a:extLst>
          </p:cNvPr>
          <p:cNvSpPr/>
          <p:nvPr/>
        </p:nvSpPr>
        <p:spPr>
          <a:xfrm>
            <a:off x="216456" y="328005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2BF8DBB-5E57-A78C-4FCB-04B61431B783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434993" y="34985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1E9C4F-1E91-24D0-7D9A-438F987CE402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1-5. </a:t>
            </a:r>
            <a:r>
              <a:rPr lang="ko-KR" altLang="en-US" sz="1100" b="1" dirty="0">
                <a:solidFill>
                  <a:schemeClr val="tx1"/>
                </a:solidFill>
              </a:rPr>
              <a:t>랭킹목록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상위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위 부터 숫자 오름차순으로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Top3</a:t>
            </a:r>
            <a:r>
              <a:rPr lang="ko-KR" altLang="en-US" sz="1100" dirty="0">
                <a:solidFill>
                  <a:schemeClr val="tx1"/>
                </a:solidFill>
              </a:rPr>
              <a:t>은 차별화된 효과를 적용한 목록 적용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스크롤을 통해 하위 사용자 열람 가능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랭킹목록 상세 구성은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rgbClr val="FF0000"/>
                </a:solidFill>
              </a:rPr>
              <a:t>※ </a:t>
            </a:r>
            <a:r>
              <a:rPr lang="ko-KR" altLang="en-US" sz="800" dirty="0">
                <a:solidFill>
                  <a:srgbClr val="FF0000"/>
                </a:solidFill>
              </a:rPr>
              <a:t>관계자로 지정된 계정은 랭킹에 노출되지 않도록 처리</a:t>
            </a:r>
            <a:endParaRPr lang="en-US" altLang="ko-KR" sz="8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86F0E0A5-8343-8CC2-4656-65254206E408}"/>
              </a:ext>
            </a:extLst>
          </p:cNvPr>
          <p:cNvGrpSpPr/>
          <p:nvPr/>
        </p:nvGrpSpPr>
        <p:grpSpPr>
          <a:xfrm>
            <a:off x="1579520" y="2266091"/>
            <a:ext cx="3984490" cy="665944"/>
            <a:chOff x="3014782" y="2717504"/>
            <a:chExt cx="3984490" cy="665944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7458E75-A23E-7C7F-C1D7-6D5D4046F532}"/>
                </a:ext>
              </a:extLst>
            </p:cNvPr>
            <p:cNvSpPr/>
            <p:nvPr/>
          </p:nvSpPr>
          <p:spPr>
            <a:xfrm>
              <a:off x="3014782" y="2737259"/>
              <a:ext cx="3927238" cy="646189"/>
            </a:xfrm>
            <a:prstGeom prst="roundRect">
              <a:avLst>
                <a:gd name="adj" fmla="val 1309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24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위 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CCF5184-5E63-F122-B8C3-1C80FC0EE4ED}"/>
                </a:ext>
              </a:extLst>
            </p:cNvPr>
            <p:cNvGrpSpPr/>
            <p:nvPr/>
          </p:nvGrpSpPr>
          <p:grpSpPr>
            <a:xfrm>
              <a:off x="3731729" y="2717504"/>
              <a:ext cx="597253" cy="625559"/>
              <a:chOff x="5323203" y="2682469"/>
              <a:chExt cx="565363" cy="592159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D429FA4-39DB-568E-12B7-A3719A615333}"/>
                  </a:ext>
                </a:extLst>
              </p:cNvPr>
              <p:cNvSpPr/>
              <p:nvPr/>
            </p:nvSpPr>
            <p:spPr>
              <a:xfrm>
                <a:off x="5333880" y="2726397"/>
                <a:ext cx="548232" cy="54823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Picture 2" descr="Human Icon Vector Art, Icons, and Graphics for Free Download">
                <a:extLst>
                  <a:ext uri="{FF2B5EF4-FFF2-40B4-BE49-F238E27FC236}">
                    <a16:creationId xmlns:a16="http://schemas.microsoft.com/office/drawing/2014/main" id="{E1A0FDD6-7EB2-BFAB-494E-94E1DA5E51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0000" b="90000" l="10000" r="90000">
                            <a14:foregroundMark x1="46222" y1="32000" x2="46222" y2="3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203" y="2682469"/>
                <a:ext cx="565363" cy="565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D3234809-5871-777F-35D2-A479373F71FF}"/>
                </a:ext>
              </a:extLst>
            </p:cNvPr>
            <p:cNvGrpSpPr/>
            <p:nvPr/>
          </p:nvGrpSpPr>
          <p:grpSpPr>
            <a:xfrm>
              <a:off x="4321524" y="2862937"/>
              <a:ext cx="2677748" cy="388463"/>
              <a:chOff x="1319485" y="2708415"/>
              <a:chExt cx="1964762" cy="285030"/>
            </a:xfrm>
          </p:grpSpPr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F4967F5B-AD90-CEFB-934D-1151F220480B}"/>
                  </a:ext>
                </a:extLst>
              </p:cNvPr>
              <p:cNvSpPr/>
              <p:nvPr/>
            </p:nvSpPr>
            <p:spPr>
              <a:xfrm>
                <a:off x="2103146" y="2727227"/>
                <a:ext cx="1181101" cy="26621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altLang="ko-KR" sz="1400" b="1" dirty="0">
                    <a:solidFill>
                      <a:schemeClr val="tx1"/>
                    </a:solidFill>
                  </a:rPr>
                  <a:t>999,000,000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096D4B60-1EDF-1BF8-A6C9-DDC8FC5E9170}"/>
                  </a:ext>
                </a:extLst>
              </p:cNvPr>
              <p:cNvSpPr/>
              <p:nvPr/>
            </p:nvSpPr>
            <p:spPr>
              <a:xfrm>
                <a:off x="1319485" y="2708415"/>
                <a:ext cx="1058209" cy="2718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err="1">
                    <a:solidFill>
                      <a:schemeClr val="tx1"/>
                    </a:solidFill>
                  </a:rPr>
                  <a:t>가나다라마바사아자차카타파하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3" name="타원 112">
            <a:extLst>
              <a:ext uri="{FF2B5EF4-FFF2-40B4-BE49-F238E27FC236}">
                <a16:creationId xmlns:a16="http://schemas.microsoft.com/office/drawing/2014/main" id="{FF8CFE65-BE91-57A4-9949-E2C7D1078B73}"/>
              </a:ext>
            </a:extLst>
          </p:cNvPr>
          <p:cNvSpPr/>
          <p:nvPr/>
        </p:nvSpPr>
        <p:spPr>
          <a:xfrm>
            <a:off x="1252592" y="197036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1324A4A5-9D2C-84F8-F63A-44CF0BFEB3AB}"/>
              </a:ext>
            </a:extLst>
          </p:cNvPr>
          <p:cNvCxnSpPr>
            <a:stCxn id="113" idx="5"/>
          </p:cNvCxnSpPr>
          <p:nvPr/>
        </p:nvCxnSpPr>
        <p:spPr>
          <a:xfrm>
            <a:off x="1471129" y="2188904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id="{6AE8F252-F292-36C5-FC97-3BCEF98B32E2}"/>
              </a:ext>
            </a:extLst>
          </p:cNvPr>
          <p:cNvSpPr/>
          <p:nvPr/>
        </p:nvSpPr>
        <p:spPr>
          <a:xfrm>
            <a:off x="1226983" y="246376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2E5CF7E8-9D06-5F0E-D89A-BD4A69427C34}"/>
              </a:ext>
            </a:extLst>
          </p:cNvPr>
          <p:cNvCxnSpPr>
            <a:cxnSpLocks/>
            <a:stCxn id="115" idx="6"/>
          </p:cNvCxnSpPr>
          <p:nvPr/>
        </p:nvCxnSpPr>
        <p:spPr>
          <a:xfrm>
            <a:off x="1483015" y="2591776"/>
            <a:ext cx="248559" cy="272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타원 119">
            <a:extLst>
              <a:ext uri="{FF2B5EF4-FFF2-40B4-BE49-F238E27FC236}">
                <a16:creationId xmlns:a16="http://schemas.microsoft.com/office/drawing/2014/main" id="{A1D1EA43-0FFA-08BF-C4A3-369E3EBA7B82}"/>
              </a:ext>
            </a:extLst>
          </p:cNvPr>
          <p:cNvSpPr/>
          <p:nvPr/>
        </p:nvSpPr>
        <p:spPr>
          <a:xfrm>
            <a:off x="2118794" y="196714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38A2049-23D1-23F1-994C-2DCC6C50E315}"/>
              </a:ext>
            </a:extLst>
          </p:cNvPr>
          <p:cNvCxnSpPr>
            <a:cxnSpLocks/>
            <a:stCxn id="120" idx="5"/>
          </p:cNvCxnSpPr>
          <p:nvPr/>
        </p:nvCxnSpPr>
        <p:spPr>
          <a:xfrm>
            <a:off x="2337331" y="2185681"/>
            <a:ext cx="119477" cy="178286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타원 125">
            <a:extLst>
              <a:ext uri="{FF2B5EF4-FFF2-40B4-BE49-F238E27FC236}">
                <a16:creationId xmlns:a16="http://schemas.microsoft.com/office/drawing/2014/main" id="{E72323F0-4603-7B1F-FC0C-C2C9CDA35223}"/>
              </a:ext>
            </a:extLst>
          </p:cNvPr>
          <p:cNvSpPr/>
          <p:nvPr/>
        </p:nvSpPr>
        <p:spPr>
          <a:xfrm>
            <a:off x="3042578" y="202366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27" name="직선 화살표 연결선 126">
            <a:extLst>
              <a:ext uri="{FF2B5EF4-FFF2-40B4-BE49-F238E27FC236}">
                <a16:creationId xmlns:a16="http://schemas.microsoft.com/office/drawing/2014/main" id="{321BA38C-120A-AC71-81F0-D881EB4EE46D}"/>
              </a:ext>
            </a:extLst>
          </p:cNvPr>
          <p:cNvCxnSpPr>
            <a:cxnSpLocks/>
            <a:stCxn id="126" idx="5"/>
          </p:cNvCxnSpPr>
          <p:nvPr/>
        </p:nvCxnSpPr>
        <p:spPr>
          <a:xfrm>
            <a:off x="3261115" y="2242205"/>
            <a:ext cx="119477" cy="178286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타원 1023">
            <a:extLst>
              <a:ext uri="{FF2B5EF4-FFF2-40B4-BE49-F238E27FC236}">
                <a16:creationId xmlns:a16="http://schemas.microsoft.com/office/drawing/2014/main" id="{CE3A2227-665E-1B25-B758-118D7B5B2D5B}"/>
              </a:ext>
            </a:extLst>
          </p:cNvPr>
          <p:cNvSpPr/>
          <p:nvPr/>
        </p:nvSpPr>
        <p:spPr>
          <a:xfrm>
            <a:off x="5107086" y="213482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e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25" name="직선 화살표 연결선 1024">
            <a:extLst>
              <a:ext uri="{FF2B5EF4-FFF2-40B4-BE49-F238E27FC236}">
                <a16:creationId xmlns:a16="http://schemas.microsoft.com/office/drawing/2014/main" id="{00436D64-79F3-E8D3-2ED4-534A42F0133D}"/>
              </a:ext>
            </a:extLst>
          </p:cNvPr>
          <p:cNvCxnSpPr>
            <a:cxnSpLocks/>
            <a:stCxn id="1024" idx="3"/>
          </p:cNvCxnSpPr>
          <p:nvPr/>
        </p:nvCxnSpPr>
        <p:spPr>
          <a:xfrm flipH="1">
            <a:off x="5026620" y="2353361"/>
            <a:ext cx="117961" cy="18851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1" name="표 57">
            <a:extLst>
              <a:ext uri="{FF2B5EF4-FFF2-40B4-BE49-F238E27FC236}">
                <a16:creationId xmlns:a16="http://schemas.microsoft.com/office/drawing/2014/main" id="{A1A2C315-927E-6A85-AD83-64B01F790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082946"/>
              </p:ext>
            </p:extLst>
          </p:nvPr>
        </p:nvGraphicFramePr>
        <p:xfrm>
          <a:off x="7198794" y="2012137"/>
          <a:ext cx="4900547" cy="3666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목록프레임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- 1,2,3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 차별화된 프레임 디자인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웹환경에 최적화된 프레임 디자인 제작 필요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순위표시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순위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- 1,2,3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위 순위는 이미지 텍스트 출력도 고려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실무자 협의 후 결정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 프로필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사용자이름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14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 까지 사용자 이름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- 14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자는 현재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대한민국구석구석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가입시 입력할 수 있는 텍스트 수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5664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 포인트 정보 텍스트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쉼표포함 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자리 까지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서비스 기간 누적에 따라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자리를 초과할 수 있으므로 이를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고려해 개발 진행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705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포인트내역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프레임 영역 터치 시 해당 사용자의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포인트내역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프레임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 버튼을 대신하는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UX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는 모바일에서는 흔하지만 웹서비스에서는 생소할 수 있으므로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가지 방식을 모두 고려할 필요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326173"/>
                  </a:ext>
                </a:extLst>
              </a:tr>
            </a:tbl>
          </a:graphicData>
        </a:graphic>
      </p:graphicFrame>
      <p:pic>
        <p:nvPicPr>
          <p:cNvPr id="1032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97B0963C-633B-3F27-BEA3-8F55707A1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94" y="2580930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타원 1032">
            <a:extLst>
              <a:ext uri="{FF2B5EF4-FFF2-40B4-BE49-F238E27FC236}">
                <a16:creationId xmlns:a16="http://schemas.microsoft.com/office/drawing/2014/main" id="{4FCCB60F-26FB-D85B-8C34-84E54773781D}"/>
              </a:ext>
            </a:extLst>
          </p:cNvPr>
          <p:cNvSpPr/>
          <p:nvPr/>
        </p:nvSpPr>
        <p:spPr>
          <a:xfrm>
            <a:off x="5422443" y="275736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f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34" name="직선 화살표 연결선 1033">
            <a:extLst>
              <a:ext uri="{FF2B5EF4-FFF2-40B4-BE49-F238E27FC236}">
                <a16:creationId xmlns:a16="http://schemas.microsoft.com/office/drawing/2014/main" id="{F3FBB8F9-28F4-228B-00B4-109E63A0BE0E}"/>
              </a:ext>
            </a:extLst>
          </p:cNvPr>
          <p:cNvCxnSpPr>
            <a:cxnSpLocks/>
            <a:stCxn id="1033" idx="3"/>
          </p:cNvCxnSpPr>
          <p:nvPr/>
        </p:nvCxnSpPr>
        <p:spPr>
          <a:xfrm flipH="1">
            <a:off x="5341977" y="2975904"/>
            <a:ext cx="117961" cy="18851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86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랭킹 </a:t>
            </a:r>
            <a:r>
              <a:rPr lang="en-US" altLang="ko-KR" b="1" dirty="0"/>
              <a:t>- SNS</a:t>
            </a:r>
            <a:r>
              <a:rPr lang="ko-KR" altLang="en-US" b="1" dirty="0"/>
              <a:t>공유하기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1-6. SNS</a:t>
            </a:r>
            <a:r>
              <a:rPr lang="ko-KR" altLang="en-US" sz="1100" b="1" dirty="0">
                <a:solidFill>
                  <a:schemeClr val="tx1"/>
                </a:solidFill>
              </a:rPr>
              <a:t> 공유하기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사용자 랭킹 정보를 </a:t>
            </a:r>
            <a:r>
              <a:rPr lang="en-US" altLang="ko-KR" sz="1100" dirty="0">
                <a:solidFill>
                  <a:schemeClr val="tx1"/>
                </a:solidFill>
              </a:rPr>
              <a:t>SNS</a:t>
            </a:r>
            <a:r>
              <a:rPr lang="ko-KR" altLang="en-US" sz="1100" dirty="0">
                <a:solidFill>
                  <a:schemeClr val="tx1"/>
                </a:solidFill>
              </a:rPr>
              <a:t>에 공유하기 위한 기능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모든 사용자를 대상으로 하기 때문에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다음랭킹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정보 영역을 실시간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 err="1">
                <a:solidFill>
                  <a:schemeClr val="tx1"/>
                </a:solidFill>
              </a:rPr>
              <a:t>캡쳐하여</a:t>
            </a:r>
            <a:r>
              <a:rPr lang="ko-KR" altLang="en-US" sz="1100" dirty="0">
                <a:solidFill>
                  <a:schemeClr val="tx1"/>
                </a:solidFill>
              </a:rPr>
              <a:t> 이미지 출력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서비스를 처음 이용하는 사용자를 고려하여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 err="1">
                <a:solidFill>
                  <a:schemeClr val="tx1"/>
                </a:solidFill>
              </a:rPr>
              <a:t>퀘스트소개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페이지 링크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  <a:r>
              <a:rPr lang="ko-KR" altLang="en-US" sz="1100" dirty="0">
                <a:solidFill>
                  <a:schemeClr val="tx1"/>
                </a:solidFill>
              </a:rPr>
              <a:t>제공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랜딩링크는 요구에 따라 수정될 수 있음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서비스 상세 구성은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    </a:t>
            </a: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DA51B38A-2625-B1AD-6A38-337D16DEC8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98F682-C2DE-2984-42AD-C16C5C4EFE37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8E9B2DE-CC3F-468E-04BD-35E521DCC62D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D70571-AC62-AB6C-D696-753C39B82DF6}"/>
              </a:ext>
            </a:extLst>
          </p:cNvPr>
          <p:cNvSpPr/>
          <p:nvPr/>
        </p:nvSpPr>
        <p:spPr>
          <a:xfrm>
            <a:off x="170980" y="1683571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Rank Point</a:t>
            </a: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10,000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7029CB2-2D75-88F5-90A7-F5F94E36E5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302" y="2046754"/>
            <a:ext cx="2204516" cy="877438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FBCCB2-9B93-E459-5398-40CEC19B4275}"/>
              </a:ext>
            </a:extLst>
          </p:cNvPr>
          <p:cNvGrpSpPr/>
          <p:nvPr/>
        </p:nvGrpSpPr>
        <p:grpSpPr>
          <a:xfrm>
            <a:off x="267198" y="1405782"/>
            <a:ext cx="2620992" cy="241939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D1E7E1A-6652-C261-D6ED-4EBE7A157F25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B6572EDA-16E2-9606-0B11-214A154E5AA1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월간</a:t>
              </a:r>
            </a:p>
          </p:txBody>
        </p:sp>
      </p:grpSp>
      <p:pic>
        <p:nvPicPr>
          <p:cNvPr id="29" name="Picture 2" descr="View details - Free Tools and utensils icons">
            <a:extLst>
              <a:ext uri="{FF2B5EF4-FFF2-40B4-BE49-F238E27FC236}">
                <a16:creationId xmlns:a16="http://schemas.microsoft.com/office/drawing/2014/main" id="{249F8627-6560-51AC-7737-CDF344877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623" y="1843808"/>
            <a:ext cx="170208" cy="1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84BCE8F0-6E3D-2ED3-A138-EBB1440345B6}"/>
              </a:ext>
            </a:extLst>
          </p:cNvPr>
          <p:cNvSpPr/>
          <p:nvPr/>
        </p:nvSpPr>
        <p:spPr>
          <a:xfrm>
            <a:off x="267198" y="298215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>
                <a:solidFill>
                  <a:schemeClr val="tx1"/>
                </a:solidFill>
              </a:rPr>
              <a:t>1</a:t>
            </a:r>
            <a:r>
              <a:rPr lang="ko-KR" altLang="en-US" sz="16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DDE01F8-EC92-749C-D146-B1E7B391DFD8}"/>
              </a:ext>
            </a:extLst>
          </p:cNvPr>
          <p:cNvGrpSpPr/>
          <p:nvPr/>
        </p:nvGrpSpPr>
        <p:grpSpPr>
          <a:xfrm>
            <a:off x="745273" y="2968983"/>
            <a:ext cx="398261" cy="417136"/>
            <a:chOff x="5323203" y="2682469"/>
            <a:chExt cx="565363" cy="592159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5669FDC-E5E1-6D22-DD04-5226191DD868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DE2977AF-DA62-1CB8-A7F9-04E82E0392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0D76A06-254B-48CD-FF66-918F292AE864}"/>
              </a:ext>
            </a:extLst>
          </p:cNvPr>
          <p:cNvSpPr/>
          <p:nvPr/>
        </p:nvSpPr>
        <p:spPr>
          <a:xfrm>
            <a:off x="267198" y="3428529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500" b="1" dirty="0">
                <a:solidFill>
                  <a:schemeClr val="tx1"/>
                </a:solidFill>
              </a:rPr>
              <a:t>2</a:t>
            </a:r>
            <a:r>
              <a:rPr lang="ko-KR" altLang="en-US" sz="15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5CCEF48-E194-B8B7-407D-14C6F6AA1F3D}"/>
              </a:ext>
            </a:extLst>
          </p:cNvPr>
          <p:cNvGrpSpPr/>
          <p:nvPr/>
        </p:nvGrpSpPr>
        <p:grpSpPr>
          <a:xfrm>
            <a:off x="740726" y="3418528"/>
            <a:ext cx="398261" cy="417136"/>
            <a:chOff x="5323203" y="2682469"/>
            <a:chExt cx="565363" cy="592159"/>
          </a:xfrm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EFFC71F-CA3A-BAC8-F706-44DB6AE10FA5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7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EAC7E4DF-C59A-B221-26F8-19675C339D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0BAD070-0B9B-D513-28BF-49E4799768A9}"/>
              </a:ext>
            </a:extLst>
          </p:cNvPr>
          <p:cNvSpPr/>
          <p:nvPr/>
        </p:nvSpPr>
        <p:spPr>
          <a:xfrm>
            <a:off x="267198" y="3880365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2DEA95-F738-41FE-C3EE-2FF5318D65C7}"/>
              </a:ext>
            </a:extLst>
          </p:cNvPr>
          <p:cNvGrpSpPr/>
          <p:nvPr/>
        </p:nvGrpSpPr>
        <p:grpSpPr>
          <a:xfrm>
            <a:off x="740726" y="3870363"/>
            <a:ext cx="398261" cy="417136"/>
            <a:chOff x="5323203" y="2682469"/>
            <a:chExt cx="565363" cy="59215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3EC03E48-5DCB-C6FE-F38E-5F0A88C3B2B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203EC5D2-1117-F9D4-6737-6EBD1D7AC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A7264B3-0E20-71B2-D670-BC075CD1710D}"/>
              </a:ext>
            </a:extLst>
          </p:cNvPr>
          <p:cNvSpPr/>
          <p:nvPr/>
        </p:nvSpPr>
        <p:spPr>
          <a:xfrm>
            <a:off x="267198" y="433219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8F101C9-E8E0-8FDD-35D7-2F2A590545AD}"/>
              </a:ext>
            </a:extLst>
          </p:cNvPr>
          <p:cNvGrpSpPr/>
          <p:nvPr/>
        </p:nvGrpSpPr>
        <p:grpSpPr>
          <a:xfrm>
            <a:off x="740726" y="4322190"/>
            <a:ext cx="398261" cy="417136"/>
            <a:chOff x="5323203" y="2682469"/>
            <a:chExt cx="565363" cy="59215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63C4D68-4A7E-9EE9-6ADD-4C9A4A8E1867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6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3A2A8727-555A-8232-9AF5-907BF2892B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9A9C1467-AC16-1140-277A-2276E5C5262B}"/>
              </a:ext>
            </a:extLst>
          </p:cNvPr>
          <p:cNvSpPr/>
          <p:nvPr/>
        </p:nvSpPr>
        <p:spPr>
          <a:xfrm>
            <a:off x="267198" y="4786801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C78228C-6EE3-7B4A-91D2-AF1E8AC4A814}"/>
              </a:ext>
            </a:extLst>
          </p:cNvPr>
          <p:cNvGrpSpPr/>
          <p:nvPr/>
        </p:nvGrpSpPr>
        <p:grpSpPr>
          <a:xfrm>
            <a:off x="740726" y="4776799"/>
            <a:ext cx="398261" cy="417136"/>
            <a:chOff x="5323203" y="2682469"/>
            <a:chExt cx="565363" cy="592159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955DE337-E656-A810-9A79-C4BB691C959D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0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A2C3125C-E186-FA53-F977-DFE26E19D0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6DD3D4D-5903-C8E7-FAFF-4AE59C73658C}"/>
              </a:ext>
            </a:extLst>
          </p:cNvPr>
          <p:cNvSpPr/>
          <p:nvPr/>
        </p:nvSpPr>
        <p:spPr>
          <a:xfrm>
            <a:off x="267198" y="5238986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3AEE23BB-7C48-0E5D-32CB-BF932F483644}"/>
              </a:ext>
            </a:extLst>
          </p:cNvPr>
          <p:cNvGrpSpPr/>
          <p:nvPr/>
        </p:nvGrpSpPr>
        <p:grpSpPr>
          <a:xfrm>
            <a:off x="740726" y="5228985"/>
            <a:ext cx="398261" cy="417136"/>
            <a:chOff x="5323203" y="2682469"/>
            <a:chExt cx="565363" cy="592159"/>
          </a:xfrm>
        </p:grpSpPr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921B4CD5-954B-6D0D-09F5-E365D4F10239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4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C8D401AE-8C3B-3BF3-3FC1-2BDDF751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63CF878-84E9-DEB0-70C3-6E422447FA55}"/>
              </a:ext>
            </a:extLst>
          </p:cNvPr>
          <p:cNvSpPr/>
          <p:nvPr/>
        </p:nvSpPr>
        <p:spPr>
          <a:xfrm>
            <a:off x="269428" y="5691403"/>
            <a:ext cx="2618764" cy="430892"/>
          </a:xfrm>
          <a:prstGeom prst="roundRect">
            <a:avLst>
              <a:gd name="adj" fmla="val 13096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r>
              <a:rPr lang="ko-KR" altLang="en-US" sz="1200" b="1" dirty="0">
                <a:solidFill>
                  <a:schemeClr val="tx1"/>
                </a:solidFill>
              </a:rPr>
              <a:t>위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F9063A93-86EE-EE37-9DD2-694814C81739}"/>
              </a:ext>
            </a:extLst>
          </p:cNvPr>
          <p:cNvGrpSpPr/>
          <p:nvPr/>
        </p:nvGrpSpPr>
        <p:grpSpPr>
          <a:xfrm>
            <a:off x="742956" y="5681402"/>
            <a:ext cx="398261" cy="417136"/>
            <a:chOff x="5323203" y="2682469"/>
            <a:chExt cx="565363" cy="59215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C5E1EF04-1E2E-25B7-A7E3-96F15746F2C1}"/>
                </a:ext>
              </a:extLst>
            </p:cNvPr>
            <p:cNvSpPr/>
            <p:nvPr/>
          </p:nvSpPr>
          <p:spPr>
            <a:xfrm>
              <a:off x="5333880" y="2726397"/>
              <a:ext cx="548232" cy="5482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Picture 2" descr="Human Icon Vector Art, Icons, and Graphics for Free Download">
              <a:extLst>
                <a:ext uri="{FF2B5EF4-FFF2-40B4-BE49-F238E27FC236}">
                  <a16:creationId xmlns:a16="http://schemas.microsoft.com/office/drawing/2014/main" id="{803B4602-71BC-6CEA-0260-A585289A6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46222" y1="32000" x2="46222" y2="32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03" y="2682469"/>
              <a:ext cx="565363" cy="565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A74C56A-0C62-A19D-9FDB-67630C33AB40}"/>
              </a:ext>
            </a:extLst>
          </p:cNvPr>
          <p:cNvGrpSpPr/>
          <p:nvPr/>
        </p:nvGrpSpPr>
        <p:grpSpPr>
          <a:xfrm>
            <a:off x="1138561" y="3065961"/>
            <a:ext cx="1785578" cy="259035"/>
            <a:chOff x="1319485" y="2708415"/>
            <a:chExt cx="1964762" cy="285030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B3073040-A813-F3D8-002A-2272BA87E368}"/>
                </a:ext>
              </a:extLst>
            </p:cNvPr>
            <p:cNvSpPr/>
            <p:nvPr/>
          </p:nvSpPr>
          <p:spPr>
            <a:xfrm>
              <a:off x="2103146" y="2727227"/>
              <a:ext cx="1181101" cy="26621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000" b="1" dirty="0">
                  <a:solidFill>
                    <a:schemeClr val="tx1"/>
                  </a:solidFill>
                </a:rPr>
                <a:t>999,000,000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D50002-018F-AF0D-EE78-DAA57261198F}"/>
                </a:ext>
              </a:extLst>
            </p:cNvPr>
            <p:cNvSpPr/>
            <p:nvPr/>
          </p:nvSpPr>
          <p:spPr>
            <a:xfrm>
              <a:off x="1319485" y="2708415"/>
              <a:ext cx="1058209" cy="2718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</a:rPr>
                <a:t>가나다라마바사아자차카타파하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EA16760-9050-6056-FBBB-9EDDAEDDBE30}"/>
              </a:ext>
            </a:extLst>
          </p:cNvPr>
          <p:cNvSpPr/>
          <p:nvPr/>
        </p:nvSpPr>
        <p:spPr>
          <a:xfrm>
            <a:off x="1853409" y="3515682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100,900,000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1FAAFD05-6A68-49AF-C4E9-429B6E4DB306}"/>
              </a:ext>
            </a:extLst>
          </p:cNvPr>
          <p:cNvSpPr/>
          <p:nvPr/>
        </p:nvSpPr>
        <p:spPr>
          <a:xfrm>
            <a:off x="1141216" y="3522398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B9565F6E-459B-3F49-3E64-2ADA40B66C99}"/>
              </a:ext>
            </a:extLst>
          </p:cNvPr>
          <p:cNvSpPr/>
          <p:nvPr/>
        </p:nvSpPr>
        <p:spPr>
          <a:xfrm>
            <a:off x="1853409" y="3969711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90,800,000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3361EC-F1FB-F44A-6ADA-47B7427B96C7}"/>
              </a:ext>
            </a:extLst>
          </p:cNvPr>
          <p:cNvSpPr/>
          <p:nvPr/>
        </p:nvSpPr>
        <p:spPr>
          <a:xfrm>
            <a:off x="1141216" y="3976427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F5E8D94-37DB-867B-598C-04C07CD1828C}"/>
              </a:ext>
            </a:extLst>
          </p:cNvPr>
          <p:cNvSpPr/>
          <p:nvPr/>
        </p:nvSpPr>
        <p:spPr>
          <a:xfrm>
            <a:off x="1856063" y="4402335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80,700,000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CD612544-C975-A145-A638-CE0C380A48DD}"/>
              </a:ext>
            </a:extLst>
          </p:cNvPr>
          <p:cNvSpPr/>
          <p:nvPr/>
        </p:nvSpPr>
        <p:spPr>
          <a:xfrm>
            <a:off x="1143870" y="4409051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0B0C9E5-5E1A-2F86-3A34-6EE01B2B06B2}"/>
              </a:ext>
            </a:extLst>
          </p:cNvPr>
          <p:cNvSpPr/>
          <p:nvPr/>
        </p:nvSpPr>
        <p:spPr>
          <a:xfrm>
            <a:off x="1862118" y="4883996"/>
            <a:ext cx="1073387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70,600,000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9757B48D-ED9F-3B03-4CCD-A24C0472EEB3}"/>
              </a:ext>
            </a:extLst>
          </p:cNvPr>
          <p:cNvSpPr/>
          <p:nvPr/>
        </p:nvSpPr>
        <p:spPr>
          <a:xfrm>
            <a:off x="1149926" y="4890712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C85BEF70-CE29-B49F-64AF-D1C0A0B6993A}"/>
              </a:ext>
            </a:extLst>
          </p:cNvPr>
          <p:cNvSpPr/>
          <p:nvPr/>
        </p:nvSpPr>
        <p:spPr>
          <a:xfrm>
            <a:off x="1862119" y="5338024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60,500,000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BA4E6C55-C1B5-37BC-AB9B-E70AF2FD58D7}"/>
              </a:ext>
            </a:extLst>
          </p:cNvPr>
          <p:cNvSpPr/>
          <p:nvPr/>
        </p:nvSpPr>
        <p:spPr>
          <a:xfrm>
            <a:off x="1149926" y="5344740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2299DE92-01DB-9BF2-A428-CCDD726B9484}"/>
              </a:ext>
            </a:extLst>
          </p:cNvPr>
          <p:cNvSpPr/>
          <p:nvPr/>
        </p:nvSpPr>
        <p:spPr>
          <a:xfrm>
            <a:off x="1864772" y="5770649"/>
            <a:ext cx="1073386" cy="24193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b="1" dirty="0">
                <a:solidFill>
                  <a:schemeClr val="tx1"/>
                </a:solidFill>
              </a:rPr>
              <a:t>50,400,000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5ABF9016-93A4-8245-2436-26F18BEC581F}"/>
              </a:ext>
            </a:extLst>
          </p:cNvPr>
          <p:cNvSpPr/>
          <p:nvPr/>
        </p:nvSpPr>
        <p:spPr>
          <a:xfrm>
            <a:off x="1152580" y="5777365"/>
            <a:ext cx="748327" cy="247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>
                <a:solidFill>
                  <a:schemeClr val="tx1"/>
                </a:solidFill>
              </a:rPr>
              <a:t>사용자이름</a:t>
            </a: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8DB304B4-8089-D74C-1F66-5983B835A90B}"/>
              </a:ext>
            </a:extLst>
          </p:cNvPr>
          <p:cNvCxnSpPr>
            <a:cxnSpLocks/>
          </p:cNvCxnSpPr>
          <p:nvPr/>
        </p:nvCxnSpPr>
        <p:spPr>
          <a:xfrm>
            <a:off x="282593" y="3346191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45CA9A77-BDDB-6D63-C461-A9F5800414C0}"/>
              </a:ext>
            </a:extLst>
          </p:cNvPr>
          <p:cNvGrpSpPr/>
          <p:nvPr/>
        </p:nvGrpSpPr>
        <p:grpSpPr>
          <a:xfrm>
            <a:off x="2652695" y="1683682"/>
            <a:ext cx="223023" cy="223034"/>
            <a:chOff x="7788913" y="3829050"/>
            <a:chExt cx="1118870" cy="1118870"/>
          </a:xfrm>
        </p:grpSpPr>
        <p:sp>
          <p:nvSpPr>
            <p:cNvPr id="100" name="사각형: 둥근 모서리 262">
              <a:extLst>
                <a:ext uri="{FF2B5EF4-FFF2-40B4-BE49-F238E27FC236}">
                  <a16:creationId xmlns:a16="http://schemas.microsoft.com/office/drawing/2014/main" id="{338F0E6A-430E-D883-604C-CC21C5537C3D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01" name="Picture 4" descr="Connection, send, share, sharing icon - Download on Iconfinder">
              <a:extLst>
                <a:ext uri="{FF2B5EF4-FFF2-40B4-BE49-F238E27FC236}">
                  <a16:creationId xmlns:a16="http://schemas.microsoft.com/office/drawing/2014/main" id="{3EEAF2AE-178C-9682-8F02-951E4AEE95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3C7E73-5A39-CFFB-B17F-59B52E01713F}"/>
              </a:ext>
            </a:extLst>
          </p:cNvPr>
          <p:cNvSpPr/>
          <p:nvPr/>
        </p:nvSpPr>
        <p:spPr>
          <a:xfrm>
            <a:off x="213362" y="2982155"/>
            <a:ext cx="2712116" cy="3638561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6EAFC67-57EA-D586-3E28-A8855A96F5AD}"/>
              </a:ext>
            </a:extLst>
          </p:cNvPr>
          <p:cNvSpPr/>
          <p:nvPr/>
        </p:nvSpPr>
        <p:spPr>
          <a:xfrm>
            <a:off x="213362" y="746759"/>
            <a:ext cx="2712116" cy="92117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59C7B6B-E5EC-922A-8E93-A7008D7C192F}"/>
              </a:ext>
            </a:extLst>
          </p:cNvPr>
          <p:cNvGrpSpPr/>
          <p:nvPr/>
        </p:nvGrpSpPr>
        <p:grpSpPr>
          <a:xfrm>
            <a:off x="3558062" y="2081542"/>
            <a:ext cx="3016020" cy="1001515"/>
            <a:chOff x="3877820" y="1776268"/>
            <a:chExt cx="2397403" cy="796094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F34CF6B-8BCA-E9C6-719E-F8EE23C41DFF}"/>
                </a:ext>
              </a:extLst>
            </p:cNvPr>
            <p:cNvGrpSpPr/>
            <p:nvPr/>
          </p:nvGrpSpPr>
          <p:grpSpPr>
            <a:xfrm>
              <a:off x="3877820" y="1776268"/>
              <a:ext cx="2397403" cy="796094"/>
              <a:chOff x="3092855" y="3808044"/>
              <a:chExt cx="2397403" cy="796094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71115E6-F406-B147-6A5C-797E921434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092855" y="3808044"/>
                <a:ext cx="2397403" cy="403606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E9DC234-C89C-9515-48B2-0ABD6B8E909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-2"/>
              <a:stretch/>
            </p:blipFill>
            <p:spPr>
              <a:xfrm>
                <a:off x="3092855" y="4200532"/>
                <a:ext cx="1717268" cy="403606"/>
              </a:xfrm>
              <a:prstGeom prst="rect">
                <a:avLst/>
              </a:prstGeom>
            </p:spPr>
          </p:pic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C90861D-01D8-ED70-30A8-A72A6343E250}"/>
                  </a:ext>
                </a:extLst>
              </p:cNvPr>
              <p:cNvSpPr/>
              <p:nvPr/>
            </p:nvSpPr>
            <p:spPr>
              <a:xfrm>
                <a:off x="3981768" y="4200532"/>
                <a:ext cx="1508489" cy="403606"/>
              </a:xfrm>
              <a:prstGeom prst="rect">
                <a:avLst/>
              </a:prstGeom>
              <a:solidFill>
                <a:srgbClr val="F7F7F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073CF80-2020-A6C9-9FCD-486F2244E3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4"/>
            <a:stretch/>
          </p:blipFill>
          <p:spPr>
            <a:xfrm>
              <a:off x="4641847" y="2168756"/>
              <a:ext cx="1037905" cy="403606"/>
            </a:xfrm>
            <a:prstGeom prst="rect">
              <a:avLst/>
            </a:prstGeom>
          </p:spPr>
        </p:pic>
      </p:grp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AE3226A1-1DE5-2C38-7762-6C84606FDAAC}"/>
              </a:ext>
            </a:extLst>
          </p:cNvPr>
          <p:cNvCxnSpPr>
            <a:stCxn id="100" idx="3"/>
            <a:endCxn id="10" idx="0"/>
          </p:cNvCxnSpPr>
          <p:nvPr/>
        </p:nvCxnSpPr>
        <p:spPr>
          <a:xfrm>
            <a:off x="2875718" y="1795199"/>
            <a:ext cx="2190354" cy="286343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>
            <a:extLst>
              <a:ext uri="{FF2B5EF4-FFF2-40B4-BE49-F238E27FC236}">
                <a16:creationId xmlns:a16="http://schemas.microsoft.com/office/drawing/2014/main" id="{8EC69AAA-448E-80E6-C055-57CF3824C47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1177" r="10495"/>
          <a:stretch/>
        </p:blipFill>
        <p:spPr>
          <a:xfrm>
            <a:off x="3546591" y="3598334"/>
            <a:ext cx="3016018" cy="18634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EFDEA9C-D7EA-11B9-FC9B-A237AC1187AB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5054600" y="3083057"/>
            <a:ext cx="0" cy="515277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그림 82">
            <a:extLst>
              <a:ext uri="{FF2B5EF4-FFF2-40B4-BE49-F238E27FC236}">
                <a16:creationId xmlns:a16="http://schemas.microsoft.com/office/drawing/2014/main" id="{A5767AAB-FFEA-1D6E-C0C1-4EDB132782F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0034" y="5468267"/>
            <a:ext cx="3057033" cy="317827"/>
          </a:xfrm>
          <a:prstGeom prst="rect">
            <a:avLst/>
          </a:prstGeom>
        </p:spPr>
      </p:pic>
      <p:graphicFrame>
        <p:nvGraphicFramePr>
          <p:cNvPr id="85" name="표 57">
            <a:extLst>
              <a:ext uri="{FF2B5EF4-FFF2-40B4-BE49-F238E27FC236}">
                <a16:creationId xmlns:a16="http://schemas.microsoft.com/office/drawing/2014/main" id="{51BE9709-00BF-D6E2-B37F-F12E34D23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985888"/>
              </p:ext>
            </p:extLst>
          </p:nvPr>
        </p:nvGraphicFramePr>
        <p:xfrm>
          <a:off x="7198794" y="2545537"/>
          <a:ext cx="4900547" cy="2433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SNS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목록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공유할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SNS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목록 팝업으로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 디자인 필요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공유이미지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사용자의 랭킹 및 다음랭킹 정보 영역을 실시간으로 촬영하여 스크린샷 이미지 공유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 서비스 페이지 촬영영역 지정 필요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픽셀범위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출력 이미지 영역은 요구 사항에 맞춰 수정될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소개 텍스트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공유시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출력될 텍스트 타이틀과 설명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랜딩 링크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게시물 터치 시 링크된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로 페이지 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퀘스트소개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페이지를 고려하고 있으나 변경 가능한 구조로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요구 사항에 맞춰 변경 예정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903093"/>
                  </a:ext>
                </a:extLst>
              </a:tr>
            </a:tbl>
          </a:graphicData>
        </a:graphic>
      </p:graphicFrame>
      <p:sp>
        <p:nvSpPr>
          <p:cNvPr id="88" name="타원 87">
            <a:extLst>
              <a:ext uri="{FF2B5EF4-FFF2-40B4-BE49-F238E27FC236}">
                <a16:creationId xmlns:a16="http://schemas.microsoft.com/office/drawing/2014/main" id="{21077CAE-22AD-2533-69E2-8E1F71E03239}"/>
              </a:ext>
            </a:extLst>
          </p:cNvPr>
          <p:cNvSpPr/>
          <p:nvPr/>
        </p:nvSpPr>
        <p:spPr>
          <a:xfrm>
            <a:off x="2366822" y="1993109"/>
            <a:ext cx="235153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6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60FB369-DE8A-20BF-B578-4D04516FB22B}"/>
              </a:ext>
            </a:extLst>
          </p:cNvPr>
          <p:cNvCxnSpPr>
            <a:cxnSpLocks/>
            <a:stCxn id="88" idx="7"/>
          </p:cNvCxnSpPr>
          <p:nvPr/>
        </p:nvCxnSpPr>
        <p:spPr>
          <a:xfrm flipV="1">
            <a:off x="2567538" y="1906716"/>
            <a:ext cx="196669" cy="123888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C9F9D7C4-4C71-AA2E-13FD-55C19D66F407}"/>
              </a:ext>
            </a:extLst>
          </p:cNvPr>
          <p:cNvSpPr/>
          <p:nvPr/>
        </p:nvSpPr>
        <p:spPr>
          <a:xfrm>
            <a:off x="4407648" y="184018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7E52097E-383A-4404-D2E9-E0AB51CD95EB}"/>
              </a:ext>
            </a:extLst>
          </p:cNvPr>
          <p:cNvCxnSpPr>
            <a:stCxn id="90" idx="5"/>
          </p:cNvCxnSpPr>
          <p:nvPr/>
        </p:nvCxnSpPr>
        <p:spPr>
          <a:xfrm>
            <a:off x="4626185" y="2058718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타원 91">
            <a:extLst>
              <a:ext uri="{FF2B5EF4-FFF2-40B4-BE49-F238E27FC236}">
                <a16:creationId xmlns:a16="http://schemas.microsoft.com/office/drawing/2014/main" id="{6D008344-563C-016B-3FD4-A04770E1A75D}"/>
              </a:ext>
            </a:extLst>
          </p:cNvPr>
          <p:cNvSpPr/>
          <p:nvPr/>
        </p:nvSpPr>
        <p:spPr>
          <a:xfrm>
            <a:off x="3390477" y="334619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7CD6DE72-8B37-F161-2541-05763C9A6552}"/>
              </a:ext>
            </a:extLst>
          </p:cNvPr>
          <p:cNvCxnSpPr>
            <a:stCxn id="92" idx="5"/>
          </p:cNvCxnSpPr>
          <p:nvPr/>
        </p:nvCxnSpPr>
        <p:spPr>
          <a:xfrm>
            <a:off x="3609014" y="3564728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>
            <a:extLst>
              <a:ext uri="{FF2B5EF4-FFF2-40B4-BE49-F238E27FC236}">
                <a16:creationId xmlns:a16="http://schemas.microsoft.com/office/drawing/2014/main" id="{5FCACF64-44E1-8A83-0CF2-AFBE539260A6}"/>
              </a:ext>
            </a:extLst>
          </p:cNvPr>
          <p:cNvSpPr/>
          <p:nvPr/>
        </p:nvSpPr>
        <p:spPr>
          <a:xfrm>
            <a:off x="3172331" y="519393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8B6C8B7C-540D-EA58-1647-31ED84591D8B}"/>
              </a:ext>
            </a:extLst>
          </p:cNvPr>
          <p:cNvCxnSpPr>
            <a:stCxn id="94" idx="5"/>
          </p:cNvCxnSpPr>
          <p:nvPr/>
        </p:nvCxnSpPr>
        <p:spPr>
          <a:xfrm>
            <a:off x="3390868" y="5412472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10" descr="Pixal PNG Transparent Images Free Download | Vector Files | Pngtree">
            <a:extLst>
              <a:ext uri="{FF2B5EF4-FFF2-40B4-BE49-F238E27FC236}">
                <a16:creationId xmlns:a16="http://schemas.microsoft.com/office/drawing/2014/main" id="{8573845A-2FE0-56C2-2B95-6A7EDBCD8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746" y="5344740"/>
            <a:ext cx="1376820" cy="137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타원 96">
            <a:extLst>
              <a:ext uri="{FF2B5EF4-FFF2-40B4-BE49-F238E27FC236}">
                <a16:creationId xmlns:a16="http://schemas.microsoft.com/office/drawing/2014/main" id="{718760DB-956D-57D1-6E37-CFAECB04C9B6}"/>
              </a:ext>
            </a:extLst>
          </p:cNvPr>
          <p:cNvSpPr/>
          <p:nvPr/>
        </p:nvSpPr>
        <p:spPr>
          <a:xfrm>
            <a:off x="6129025" y="583401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4D843377-1596-B7E2-16D4-275C2D6A56BC}"/>
              </a:ext>
            </a:extLst>
          </p:cNvPr>
          <p:cNvCxnSpPr>
            <a:cxnSpLocks/>
            <a:stCxn id="97" idx="3"/>
          </p:cNvCxnSpPr>
          <p:nvPr/>
        </p:nvCxnSpPr>
        <p:spPr>
          <a:xfrm flipH="1">
            <a:off x="5974080" y="6052552"/>
            <a:ext cx="192440" cy="161299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6167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랭킹 </a:t>
            </a:r>
            <a:r>
              <a:rPr lang="en-US" altLang="ko-KR" b="1" dirty="0"/>
              <a:t>- </a:t>
            </a:r>
            <a:r>
              <a:rPr lang="ko-KR" altLang="en-US" b="1" dirty="0"/>
              <a:t>포인트기록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포인트기록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- [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포인트기록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버튼을 누르거나 랭킹목록을 터치하면 포인트기록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페이지로 전환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활성화된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종합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], [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월간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]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분류탭에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따라 해당 기간중의 포인트기록을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열람할 수 있음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페이지 상세 구성은 다음과 같음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78F5B2F-CF27-C0B4-1A1D-ED233113F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49AACE-1074-244F-559D-1F45F8375691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CF064-7A11-9FA5-253B-1069F41983DF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27FE0D-A219-FADA-C436-2168DA80DC81}"/>
              </a:ext>
            </a:extLst>
          </p:cNvPr>
          <p:cNvSpPr/>
          <p:nvPr/>
        </p:nvSpPr>
        <p:spPr>
          <a:xfrm>
            <a:off x="255858" y="2632689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포인트기록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21B03E-AE38-08F6-D76E-5267B4CD83D8}"/>
              </a:ext>
            </a:extLst>
          </p:cNvPr>
          <p:cNvGrpSpPr/>
          <p:nvPr/>
        </p:nvGrpSpPr>
        <p:grpSpPr>
          <a:xfrm>
            <a:off x="267198" y="1405782"/>
            <a:ext cx="2620992" cy="241939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DE93C47-8730-4763-4C91-2B86E2FE9A64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1DF8B1-2DB0-B9FD-61AD-ECD4661DE29C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월간</a:t>
              </a:r>
            </a:p>
          </p:txBody>
        </p:sp>
      </p:grp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91D9FF7B-876E-AF6A-A4CF-CB7B63FB1DD0}"/>
              </a:ext>
            </a:extLst>
          </p:cNvPr>
          <p:cNvCxnSpPr>
            <a:cxnSpLocks/>
          </p:cNvCxnSpPr>
          <p:nvPr/>
        </p:nvCxnSpPr>
        <p:spPr>
          <a:xfrm>
            <a:off x="267198" y="2906978"/>
            <a:ext cx="26671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736AC8D0-1F6F-9920-EEBF-B0FD4A53FF89}"/>
              </a:ext>
            </a:extLst>
          </p:cNvPr>
          <p:cNvCxnSpPr>
            <a:cxnSpLocks/>
          </p:cNvCxnSpPr>
          <p:nvPr/>
        </p:nvCxnSpPr>
        <p:spPr>
          <a:xfrm>
            <a:off x="260786" y="3201618"/>
            <a:ext cx="26671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EB6476D2-BF48-2473-2E14-326A3455CF65}"/>
              </a:ext>
            </a:extLst>
          </p:cNvPr>
          <p:cNvSpPr/>
          <p:nvPr/>
        </p:nvSpPr>
        <p:spPr>
          <a:xfrm>
            <a:off x="185427" y="2842306"/>
            <a:ext cx="601974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5309DCFF-4819-F67D-3896-45A071366705}"/>
              </a:ext>
            </a:extLst>
          </p:cNvPr>
          <p:cNvSpPr/>
          <p:nvPr/>
        </p:nvSpPr>
        <p:spPr>
          <a:xfrm>
            <a:off x="1416970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>
                <a:solidFill>
                  <a:schemeClr val="tx1"/>
                </a:solidFill>
              </a:rPr>
              <a:t>포인트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120654F2-8C6D-115B-FC9E-14FC8ADA8924}"/>
              </a:ext>
            </a:extLst>
          </p:cNvPr>
          <p:cNvSpPr/>
          <p:nvPr/>
        </p:nvSpPr>
        <p:spPr>
          <a:xfrm>
            <a:off x="1995415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변동일</a:t>
            </a:r>
          </a:p>
        </p:txBody>
      </p: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3050AFB4-45C3-D7C4-1BE6-C4024AA8248F}"/>
              </a:ext>
            </a:extLst>
          </p:cNvPr>
          <p:cNvGrpSpPr/>
          <p:nvPr/>
        </p:nvGrpSpPr>
        <p:grpSpPr>
          <a:xfrm>
            <a:off x="267198" y="3206045"/>
            <a:ext cx="2882661" cy="247185"/>
            <a:chOff x="267198" y="2295507"/>
            <a:chExt cx="2882661" cy="247185"/>
          </a:xfrm>
        </p:grpSpPr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2F47D46E-654D-85FC-8930-E4468939C7E0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BE4DA332-15B8-F8BB-D5E5-38A7A9C7869B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CD80FD38-19F3-077D-DF53-8175DD3AE9E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2023-11-09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3" name="직선 연결선 1042">
              <a:extLst>
                <a:ext uri="{FF2B5EF4-FFF2-40B4-BE49-F238E27FC236}">
                  <a16:creationId xmlns:a16="http://schemas.microsoft.com/office/drawing/2014/main" id="{0C89941A-2B34-4F28-8A2D-D2AB2D0B20C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24DF925A-0F36-D9F3-DCC6-D4C1EB707219}"/>
              </a:ext>
            </a:extLst>
          </p:cNvPr>
          <p:cNvGrpSpPr/>
          <p:nvPr/>
        </p:nvGrpSpPr>
        <p:grpSpPr>
          <a:xfrm>
            <a:off x="269131" y="3447182"/>
            <a:ext cx="2882661" cy="247185"/>
            <a:chOff x="267198" y="2295507"/>
            <a:chExt cx="2882661" cy="247185"/>
          </a:xfrm>
        </p:grpSpPr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CBE53BA8-0474-753C-0C49-154E440492B1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2F39833A-949A-302B-5FD7-C800B9A8F50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08755502-18D5-6FB4-E816-5DFC45259AE5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2023-11-08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직선 연결선 1048">
              <a:extLst>
                <a:ext uri="{FF2B5EF4-FFF2-40B4-BE49-F238E27FC236}">
                  <a16:creationId xmlns:a16="http://schemas.microsoft.com/office/drawing/2014/main" id="{1C3DDCE2-1966-EF10-5705-87EFE1CD21F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DE0553F3-FEF2-F822-6055-6FD14DDD7183}"/>
              </a:ext>
            </a:extLst>
          </p:cNvPr>
          <p:cNvGrpSpPr/>
          <p:nvPr/>
        </p:nvGrpSpPr>
        <p:grpSpPr>
          <a:xfrm>
            <a:off x="267198" y="3682666"/>
            <a:ext cx="2882661" cy="247185"/>
            <a:chOff x="267198" y="2295507"/>
            <a:chExt cx="2882661" cy="247185"/>
          </a:xfrm>
        </p:grpSpPr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3AF09B07-9611-11CF-CEB0-3B1A860FFF4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이벤트참여</a:t>
              </a: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973B2D0C-FD35-7A9F-48FF-609136FF06B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9EDE3187-A781-2F10-E338-B90D609ACAB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2023-11-07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5701ACA3-FE64-013E-3920-672F565D068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41E32CAF-C5FB-BB24-8903-D163B831146A}"/>
              </a:ext>
            </a:extLst>
          </p:cNvPr>
          <p:cNvGrpSpPr/>
          <p:nvPr/>
        </p:nvGrpSpPr>
        <p:grpSpPr>
          <a:xfrm>
            <a:off x="260786" y="3934414"/>
            <a:ext cx="2882661" cy="247185"/>
            <a:chOff x="267198" y="2295507"/>
            <a:chExt cx="2882661" cy="24718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7218BE6-FA65-8A99-117B-F46115308296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BBCE6855-439F-CD7D-28A0-861C704D44DF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11668947-935B-F1EB-6CC4-1FD0817ED1A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2023-11-06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9B241C3F-5B00-FF4A-25BA-A1BBB551304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3EE4794F-E573-3D91-C528-D97348795342}"/>
              </a:ext>
            </a:extLst>
          </p:cNvPr>
          <p:cNvGrpSpPr/>
          <p:nvPr/>
        </p:nvGrpSpPr>
        <p:grpSpPr>
          <a:xfrm>
            <a:off x="261411" y="4168668"/>
            <a:ext cx="2882661" cy="247185"/>
            <a:chOff x="267198" y="2295507"/>
            <a:chExt cx="2882661" cy="247185"/>
          </a:xfrm>
        </p:grpSpPr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0906EF98-83BB-2A30-85EF-ECC0066D229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788A6F3A-95CD-1CAD-33D2-46A16309622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8C5646BB-8403-306D-694B-553E6509118D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4" name="직선 연결선 1063">
              <a:extLst>
                <a:ext uri="{FF2B5EF4-FFF2-40B4-BE49-F238E27FC236}">
                  <a16:creationId xmlns:a16="http://schemas.microsoft.com/office/drawing/2014/main" id="{D4A5B000-AC2A-A9FC-9F3E-E81D86BA5B52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5F8CE567-94DE-CA66-D28F-087E57C8E022}"/>
              </a:ext>
            </a:extLst>
          </p:cNvPr>
          <p:cNvGrpSpPr/>
          <p:nvPr/>
        </p:nvGrpSpPr>
        <p:grpSpPr>
          <a:xfrm>
            <a:off x="263344" y="4409805"/>
            <a:ext cx="2882661" cy="247185"/>
            <a:chOff x="267198" y="2295507"/>
            <a:chExt cx="2882661" cy="247185"/>
          </a:xfrm>
        </p:grpSpPr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280098A-F6F7-6DD3-C1DA-3C1BABB9277A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6F1F77E-D30B-1F71-1E8A-06D09C2AE75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8F0A6F9E-DBED-EEFF-94AF-F13C8955ACDA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9" name="직선 연결선 1068">
              <a:extLst>
                <a:ext uri="{FF2B5EF4-FFF2-40B4-BE49-F238E27FC236}">
                  <a16:creationId xmlns:a16="http://schemas.microsoft.com/office/drawing/2014/main" id="{42CC1728-3B9D-84EA-EE60-9A603B761E3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26D9F0B2-0667-E5DA-6A06-96BF15670B79}"/>
              </a:ext>
            </a:extLst>
          </p:cNvPr>
          <p:cNvGrpSpPr/>
          <p:nvPr/>
        </p:nvGrpSpPr>
        <p:grpSpPr>
          <a:xfrm>
            <a:off x="261411" y="4645289"/>
            <a:ext cx="2882661" cy="247185"/>
            <a:chOff x="267198" y="2295507"/>
            <a:chExt cx="2882661" cy="24718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17A59B20-9295-FC0A-9D45-BF3F50E3B2E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F8EFDFA7-9639-407A-0853-DCD97762F95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5C6B1C0-CEA1-BD38-BB1E-B484E2AF2A64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70070B66-83B7-7B69-526B-A9DC60A8657E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D0D9A5BE-D435-93B0-8D91-17C6268C0153}"/>
              </a:ext>
            </a:extLst>
          </p:cNvPr>
          <p:cNvGrpSpPr/>
          <p:nvPr/>
        </p:nvGrpSpPr>
        <p:grpSpPr>
          <a:xfrm>
            <a:off x="254999" y="4897037"/>
            <a:ext cx="2882661" cy="247185"/>
            <a:chOff x="267198" y="2295507"/>
            <a:chExt cx="2882661" cy="247185"/>
          </a:xfrm>
        </p:grpSpPr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2FA53AE4-5708-31B6-A862-FB356F0CB07D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65DC0759-6301-E370-F025-C0439A16797A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B00D22B1-8FB2-A114-DE90-7B183AB6F60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9" name="직선 연결선 1078">
              <a:extLst>
                <a:ext uri="{FF2B5EF4-FFF2-40B4-BE49-F238E27FC236}">
                  <a16:creationId xmlns:a16="http://schemas.microsoft.com/office/drawing/2014/main" id="{6807AC78-6B7A-D36F-86B0-1825AFDCCB0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5670C1CB-AEE3-1231-38CF-5D7379BE3744}"/>
              </a:ext>
            </a:extLst>
          </p:cNvPr>
          <p:cNvGrpSpPr/>
          <p:nvPr/>
        </p:nvGrpSpPr>
        <p:grpSpPr>
          <a:xfrm>
            <a:off x="949859" y="1723087"/>
            <a:ext cx="1000716" cy="931286"/>
            <a:chOff x="5204455" y="4948767"/>
            <a:chExt cx="1224284" cy="1139343"/>
          </a:xfrm>
        </p:grpSpPr>
        <p:pic>
          <p:nvPicPr>
            <p:cNvPr id="1082" name="그림 1081">
              <a:extLst>
                <a:ext uri="{FF2B5EF4-FFF2-40B4-BE49-F238E27FC236}">
                  <a16:creationId xmlns:a16="http://schemas.microsoft.com/office/drawing/2014/main" id="{96FB9C31-9CB0-0C5B-A99C-77758343D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4BA349F-0ACA-7F5F-7A2C-C44D6B7B6B52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B25C0236-5625-D42F-5FFB-1921C6AAD590}"/>
                </a:ext>
              </a:extLst>
            </p:cNvPr>
            <p:cNvSpPr/>
            <p:nvPr/>
          </p:nvSpPr>
          <p:spPr>
            <a:xfrm>
              <a:off x="5671635" y="4948767"/>
              <a:ext cx="543384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A729DFCF-C83D-0202-2C01-306B2B437A39}"/>
              </a:ext>
            </a:extLst>
          </p:cNvPr>
          <p:cNvGrpSpPr/>
          <p:nvPr/>
        </p:nvGrpSpPr>
        <p:grpSpPr>
          <a:xfrm>
            <a:off x="259483" y="5127436"/>
            <a:ext cx="2882661" cy="247185"/>
            <a:chOff x="267198" y="2295507"/>
            <a:chExt cx="2882661" cy="247185"/>
          </a:xfrm>
        </p:grpSpPr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89242B5E-9ABD-3758-41EB-33A831E7EC1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F5A52601-3BB0-74E9-AD1B-ED8E5005EDE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AA47F48-D32E-677A-7577-8C9CC7D2C8F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83D4872C-4EF6-AD09-CE1F-2ECA4F403EE8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580D6B9-64E3-ACB9-D8B7-C649FA38FCB8}"/>
              </a:ext>
            </a:extLst>
          </p:cNvPr>
          <p:cNvGrpSpPr/>
          <p:nvPr/>
        </p:nvGrpSpPr>
        <p:grpSpPr>
          <a:xfrm>
            <a:off x="261416" y="5368573"/>
            <a:ext cx="2882661" cy="247185"/>
            <a:chOff x="267198" y="2295507"/>
            <a:chExt cx="2882661" cy="247185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9093FDE-D1A6-B02C-B6E1-688D70B8F3AB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98CF37-0A71-C6FD-CD4F-DFBC1C359DCD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C0253DB-D0BB-0757-5D02-2A1E49E5B049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8EB53C8B-CB58-63B0-7188-BDEA76B0743D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BB2DBD4-6085-B938-A217-BBD47DAB4576}"/>
              </a:ext>
            </a:extLst>
          </p:cNvPr>
          <p:cNvGrpSpPr/>
          <p:nvPr/>
        </p:nvGrpSpPr>
        <p:grpSpPr>
          <a:xfrm>
            <a:off x="259483" y="5604057"/>
            <a:ext cx="2882661" cy="247185"/>
            <a:chOff x="267198" y="2295507"/>
            <a:chExt cx="2882661" cy="247185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3A9A410-88F8-17E2-A0A1-25D6E2B3CC85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7742135-2FB7-626C-C21C-3666033C150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BE8ED5D-C63D-ADE7-C193-4D6257C453D7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267866E0-854A-A28A-7BEB-CD809C5DE6E0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4A76F96-C1D5-E098-E859-6E5E0D3A3CC6}"/>
              </a:ext>
            </a:extLst>
          </p:cNvPr>
          <p:cNvGrpSpPr/>
          <p:nvPr/>
        </p:nvGrpSpPr>
        <p:grpSpPr>
          <a:xfrm>
            <a:off x="253071" y="5855805"/>
            <a:ext cx="2882661" cy="247185"/>
            <a:chOff x="267198" y="2295507"/>
            <a:chExt cx="2882661" cy="247185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D3C54A4-DA31-0151-1912-DD14731811E4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A59A412-EEC8-CB9D-DE58-C9AA24B6FFF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2195CD8-6683-8AF3-2CC0-AC46D655906F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BD1CAFD-DB91-8FAB-7FFC-2C38EC4C08EC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타원 154">
            <a:extLst>
              <a:ext uri="{FF2B5EF4-FFF2-40B4-BE49-F238E27FC236}">
                <a16:creationId xmlns:a16="http://schemas.microsoft.com/office/drawing/2014/main" id="{3EFE5900-F3B9-A6CD-A06D-E6DAE24BB96C}"/>
              </a:ext>
            </a:extLst>
          </p:cNvPr>
          <p:cNvSpPr/>
          <p:nvPr/>
        </p:nvSpPr>
        <p:spPr>
          <a:xfrm>
            <a:off x="941794" y="168226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56" name="직선 화살표 연결선 155">
            <a:extLst>
              <a:ext uri="{FF2B5EF4-FFF2-40B4-BE49-F238E27FC236}">
                <a16:creationId xmlns:a16="http://schemas.microsoft.com/office/drawing/2014/main" id="{9802E59F-B392-37E6-4F51-7F9C6D755B44}"/>
              </a:ext>
            </a:extLst>
          </p:cNvPr>
          <p:cNvCxnSpPr>
            <a:cxnSpLocks/>
            <a:stCxn id="155" idx="5"/>
          </p:cNvCxnSpPr>
          <p:nvPr/>
        </p:nvCxnSpPr>
        <p:spPr>
          <a:xfrm>
            <a:off x="1160331" y="1900802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타원 156">
            <a:extLst>
              <a:ext uri="{FF2B5EF4-FFF2-40B4-BE49-F238E27FC236}">
                <a16:creationId xmlns:a16="http://schemas.microsoft.com/office/drawing/2014/main" id="{FAAA1190-6AEF-9E47-7FB6-53E1F0BC371A}"/>
              </a:ext>
            </a:extLst>
          </p:cNvPr>
          <p:cNvSpPr/>
          <p:nvPr/>
        </p:nvSpPr>
        <p:spPr>
          <a:xfrm>
            <a:off x="67705" y="282699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58" name="직선 화살표 연결선 157">
            <a:extLst>
              <a:ext uri="{FF2B5EF4-FFF2-40B4-BE49-F238E27FC236}">
                <a16:creationId xmlns:a16="http://schemas.microsoft.com/office/drawing/2014/main" id="{B39E85CD-DE0C-3EFE-7355-E8F34C65088A}"/>
              </a:ext>
            </a:extLst>
          </p:cNvPr>
          <p:cNvCxnSpPr>
            <a:cxnSpLocks/>
            <a:stCxn id="157" idx="5"/>
          </p:cNvCxnSpPr>
          <p:nvPr/>
        </p:nvCxnSpPr>
        <p:spPr>
          <a:xfrm>
            <a:off x="286242" y="3045530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타원 158">
            <a:extLst>
              <a:ext uri="{FF2B5EF4-FFF2-40B4-BE49-F238E27FC236}">
                <a16:creationId xmlns:a16="http://schemas.microsoft.com/office/drawing/2014/main" id="{BB8C67EB-4DD9-7A73-BFDB-4ABB78EED44A}"/>
              </a:ext>
            </a:extLst>
          </p:cNvPr>
          <p:cNvSpPr/>
          <p:nvPr/>
        </p:nvSpPr>
        <p:spPr>
          <a:xfrm>
            <a:off x="248087" y="111798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75399767-81D8-BAE3-E0C8-873A30AD789D}"/>
              </a:ext>
            </a:extLst>
          </p:cNvPr>
          <p:cNvCxnSpPr>
            <a:cxnSpLocks/>
            <a:stCxn id="159" idx="5"/>
          </p:cNvCxnSpPr>
          <p:nvPr/>
        </p:nvCxnSpPr>
        <p:spPr>
          <a:xfrm>
            <a:off x="466624" y="1336518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1" name="표 57">
            <a:extLst>
              <a:ext uri="{FF2B5EF4-FFF2-40B4-BE49-F238E27FC236}">
                <a16:creationId xmlns:a16="http://schemas.microsoft.com/office/drawing/2014/main" id="{679AA462-BECD-415B-D30B-A7E8E53926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65089"/>
              </p:ext>
            </p:extLst>
          </p:nvPr>
        </p:nvGraphicFramePr>
        <p:xfrm>
          <a:off x="7198794" y="2394102"/>
          <a:ext cx="4900547" cy="224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분류탭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활성화된 분류 기간에 맞춰 포인트 내역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모든 포인트 변동 기록을 날짜 기준 내림차순으로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월의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부터 마지막일 까지의 포인트 변동 기록을 날짜 기준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내람차순으로표시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열람대상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 대상이 되는 사용자의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표시방식은 랭킹 페이지와 동일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포인트기록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변동일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날짜 기준 내림차순 정렬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],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차감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 상태 존재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543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랭킹 </a:t>
            </a:r>
            <a:r>
              <a:rPr lang="en-US" altLang="ko-KR" b="1" dirty="0"/>
              <a:t>- </a:t>
            </a:r>
            <a:r>
              <a:rPr lang="ko-KR" altLang="en-US" b="1" dirty="0"/>
              <a:t>포인트기록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78F5B2F-CF27-C0B4-1A1D-ED233113F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49AACE-1074-244F-559D-1F45F8375691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CF064-7A11-9FA5-253B-1069F41983DF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27FE0D-A219-FADA-C436-2168DA80DC81}"/>
              </a:ext>
            </a:extLst>
          </p:cNvPr>
          <p:cNvSpPr/>
          <p:nvPr/>
        </p:nvSpPr>
        <p:spPr>
          <a:xfrm>
            <a:off x="255858" y="2632689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포인트기록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21B03E-AE38-08F6-D76E-5267B4CD83D8}"/>
              </a:ext>
            </a:extLst>
          </p:cNvPr>
          <p:cNvGrpSpPr/>
          <p:nvPr/>
        </p:nvGrpSpPr>
        <p:grpSpPr>
          <a:xfrm>
            <a:off x="267198" y="1405782"/>
            <a:ext cx="2620992" cy="241939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DE93C47-8730-4763-4C91-2B86E2FE9A64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1DF8B1-2DB0-B9FD-61AD-ECD4661DE29C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월간</a:t>
              </a:r>
            </a:p>
          </p:txBody>
        </p:sp>
      </p:grp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91D9FF7B-876E-AF6A-A4CF-CB7B63FB1DD0}"/>
              </a:ext>
            </a:extLst>
          </p:cNvPr>
          <p:cNvCxnSpPr>
            <a:cxnSpLocks/>
          </p:cNvCxnSpPr>
          <p:nvPr/>
        </p:nvCxnSpPr>
        <p:spPr>
          <a:xfrm>
            <a:off x="267198" y="2906978"/>
            <a:ext cx="26671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736AC8D0-1F6F-9920-EEBF-B0FD4A53FF89}"/>
              </a:ext>
            </a:extLst>
          </p:cNvPr>
          <p:cNvCxnSpPr>
            <a:cxnSpLocks/>
          </p:cNvCxnSpPr>
          <p:nvPr/>
        </p:nvCxnSpPr>
        <p:spPr>
          <a:xfrm>
            <a:off x="260786" y="3201618"/>
            <a:ext cx="26671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EB6476D2-BF48-2473-2E14-326A3455CF65}"/>
              </a:ext>
            </a:extLst>
          </p:cNvPr>
          <p:cNvSpPr/>
          <p:nvPr/>
        </p:nvSpPr>
        <p:spPr>
          <a:xfrm>
            <a:off x="185427" y="2842306"/>
            <a:ext cx="601974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5309DCFF-4819-F67D-3896-45A071366705}"/>
              </a:ext>
            </a:extLst>
          </p:cNvPr>
          <p:cNvSpPr/>
          <p:nvPr/>
        </p:nvSpPr>
        <p:spPr>
          <a:xfrm>
            <a:off x="1416970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>
                <a:solidFill>
                  <a:schemeClr val="tx1"/>
                </a:solidFill>
              </a:rPr>
              <a:t>포인트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120654F2-8C6D-115B-FC9E-14FC8ADA8924}"/>
              </a:ext>
            </a:extLst>
          </p:cNvPr>
          <p:cNvSpPr/>
          <p:nvPr/>
        </p:nvSpPr>
        <p:spPr>
          <a:xfrm>
            <a:off x="1995415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변동일</a:t>
            </a:r>
          </a:p>
        </p:txBody>
      </p: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3050AFB4-45C3-D7C4-1BE6-C4024AA8248F}"/>
              </a:ext>
            </a:extLst>
          </p:cNvPr>
          <p:cNvGrpSpPr/>
          <p:nvPr/>
        </p:nvGrpSpPr>
        <p:grpSpPr>
          <a:xfrm>
            <a:off x="267198" y="3206045"/>
            <a:ext cx="2882661" cy="247185"/>
            <a:chOff x="267198" y="2295507"/>
            <a:chExt cx="2882661" cy="247185"/>
          </a:xfrm>
        </p:grpSpPr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2F47D46E-654D-85FC-8930-E4468939C7E0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BE4DA332-15B8-F8BB-D5E5-38A7A9C7869B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CD80FD38-19F3-077D-DF53-8175DD3AE9E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2023-11-09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3" name="직선 연결선 1042">
              <a:extLst>
                <a:ext uri="{FF2B5EF4-FFF2-40B4-BE49-F238E27FC236}">
                  <a16:creationId xmlns:a16="http://schemas.microsoft.com/office/drawing/2014/main" id="{0C89941A-2B34-4F28-8A2D-D2AB2D0B20C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24DF925A-0F36-D9F3-DCC6-D4C1EB707219}"/>
              </a:ext>
            </a:extLst>
          </p:cNvPr>
          <p:cNvGrpSpPr/>
          <p:nvPr/>
        </p:nvGrpSpPr>
        <p:grpSpPr>
          <a:xfrm>
            <a:off x="269131" y="3447182"/>
            <a:ext cx="2882661" cy="247185"/>
            <a:chOff x="267198" y="2295507"/>
            <a:chExt cx="2882661" cy="247185"/>
          </a:xfrm>
        </p:grpSpPr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CBE53BA8-0474-753C-0C49-154E440492B1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2F39833A-949A-302B-5FD7-C800B9A8F50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08755502-18D5-6FB4-E816-5DFC45259AE5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2023-11-08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직선 연결선 1048">
              <a:extLst>
                <a:ext uri="{FF2B5EF4-FFF2-40B4-BE49-F238E27FC236}">
                  <a16:creationId xmlns:a16="http://schemas.microsoft.com/office/drawing/2014/main" id="{1C3DDCE2-1966-EF10-5705-87EFE1CD21F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DE0553F3-FEF2-F822-6055-6FD14DDD7183}"/>
              </a:ext>
            </a:extLst>
          </p:cNvPr>
          <p:cNvGrpSpPr/>
          <p:nvPr/>
        </p:nvGrpSpPr>
        <p:grpSpPr>
          <a:xfrm>
            <a:off x="267198" y="3682666"/>
            <a:ext cx="2882661" cy="247185"/>
            <a:chOff x="267198" y="2295507"/>
            <a:chExt cx="2882661" cy="247185"/>
          </a:xfrm>
        </p:grpSpPr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3AF09B07-9611-11CF-CEB0-3B1A860FFF4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이벤트참여</a:t>
              </a: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973B2D0C-FD35-7A9F-48FF-609136FF06B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9EDE3187-A781-2F10-E338-B90D609ACAB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2023-11-07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5701ACA3-FE64-013E-3920-672F565D068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41E32CAF-C5FB-BB24-8903-D163B831146A}"/>
              </a:ext>
            </a:extLst>
          </p:cNvPr>
          <p:cNvGrpSpPr/>
          <p:nvPr/>
        </p:nvGrpSpPr>
        <p:grpSpPr>
          <a:xfrm>
            <a:off x="260786" y="3934414"/>
            <a:ext cx="2882661" cy="247185"/>
            <a:chOff x="267198" y="2295507"/>
            <a:chExt cx="2882661" cy="24718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7218BE6-FA65-8A99-117B-F46115308296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BBCE6855-439F-CD7D-28A0-861C704D44DF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11668947-935B-F1EB-6CC4-1FD0817ED1A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2023-11-06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9B241C3F-5B00-FF4A-25BA-A1BBB551304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3EE4794F-E573-3D91-C528-D97348795342}"/>
              </a:ext>
            </a:extLst>
          </p:cNvPr>
          <p:cNvGrpSpPr/>
          <p:nvPr/>
        </p:nvGrpSpPr>
        <p:grpSpPr>
          <a:xfrm>
            <a:off x="261411" y="4168668"/>
            <a:ext cx="2882661" cy="247185"/>
            <a:chOff x="267198" y="2295507"/>
            <a:chExt cx="2882661" cy="247185"/>
          </a:xfrm>
        </p:grpSpPr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0906EF98-83BB-2A30-85EF-ECC0066D229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788A6F3A-95CD-1CAD-33D2-46A16309622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8C5646BB-8403-306D-694B-553E6509118D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4" name="직선 연결선 1063">
              <a:extLst>
                <a:ext uri="{FF2B5EF4-FFF2-40B4-BE49-F238E27FC236}">
                  <a16:creationId xmlns:a16="http://schemas.microsoft.com/office/drawing/2014/main" id="{D4A5B000-AC2A-A9FC-9F3E-E81D86BA5B52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5F8CE567-94DE-CA66-D28F-087E57C8E022}"/>
              </a:ext>
            </a:extLst>
          </p:cNvPr>
          <p:cNvGrpSpPr/>
          <p:nvPr/>
        </p:nvGrpSpPr>
        <p:grpSpPr>
          <a:xfrm>
            <a:off x="263344" y="4409805"/>
            <a:ext cx="2882661" cy="247185"/>
            <a:chOff x="267198" y="2295507"/>
            <a:chExt cx="2882661" cy="247185"/>
          </a:xfrm>
        </p:grpSpPr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280098A-F6F7-6DD3-C1DA-3C1BABB9277A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6F1F77E-D30B-1F71-1E8A-06D09C2AE75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8F0A6F9E-DBED-EEFF-94AF-F13C8955ACDA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9" name="직선 연결선 1068">
              <a:extLst>
                <a:ext uri="{FF2B5EF4-FFF2-40B4-BE49-F238E27FC236}">
                  <a16:creationId xmlns:a16="http://schemas.microsoft.com/office/drawing/2014/main" id="{42CC1728-3B9D-84EA-EE60-9A603B761E3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26D9F0B2-0667-E5DA-6A06-96BF15670B79}"/>
              </a:ext>
            </a:extLst>
          </p:cNvPr>
          <p:cNvGrpSpPr/>
          <p:nvPr/>
        </p:nvGrpSpPr>
        <p:grpSpPr>
          <a:xfrm>
            <a:off x="261411" y="4645289"/>
            <a:ext cx="2882661" cy="247185"/>
            <a:chOff x="267198" y="2295507"/>
            <a:chExt cx="2882661" cy="24718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17A59B20-9295-FC0A-9D45-BF3F50E3B2E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F8EFDFA7-9639-407A-0853-DCD97762F95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5C6B1C0-CEA1-BD38-BB1E-B484E2AF2A64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70070B66-83B7-7B69-526B-A9DC60A8657E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D0D9A5BE-D435-93B0-8D91-17C6268C0153}"/>
              </a:ext>
            </a:extLst>
          </p:cNvPr>
          <p:cNvGrpSpPr/>
          <p:nvPr/>
        </p:nvGrpSpPr>
        <p:grpSpPr>
          <a:xfrm>
            <a:off x="254999" y="4897037"/>
            <a:ext cx="2882661" cy="247185"/>
            <a:chOff x="267198" y="2295507"/>
            <a:chExt cx="2882661" cy="247185"/>
          </a:xfrm>
        </p:grpSpPr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2FA53AE4-5708-31B6-A862-FB356F0CB07D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65DC0759-6301-E370-F025-C0439A16797A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B00D22B1-8FB2-A114-DE90-7B183AB6F60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9" name="직선 연결선 1078">
              <a:extLst>
                <a:ext uri="{FF2B5EF4-FFF2-40B4-BE49-F238E27FC236}">
                  <a16:creationId xmlns:a16="http://schemas.microsoft.com/office/drawing/2014/main" id="{6807AC78-6B7A-D36F-86B0-1825AFDCCB0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5670C1CB-AEE3-1231-38CF-5D7379BE3744}"/>
              </a:ext>
            </a:extLst>
          </p:cNvPr>
          <p:cNvGrpSpPr/>
          <p:nvPr/>
        </p:nvGrpSpPr>
        <p:grpSpPr>
          <a:xfrm>
            <a:off x="949859" y="1723087"/>
            <a:ext cx="1000716" cy="931286"/>
            <a:chOff x="5204455" y="4948767"/>
            <a:chExt cx="1224284" cy="1139343"/>
          </a:xfrm>
        </p:grpSpPr>
        <p:pic>
          <p:nvPicPr>
            <p:cNvPr id="1082" name="그림 1081">
              <a:extLst>
                <a:ext uri="{FF2B5EF4-FFF2-40B4-BE49-F238E27FC236}">
                  <a16:creationId xmlns:a16="http://schemas.microsoft.com/office/drawing/2014/main" id="{96FB9C31-9CB0-0C5B-A99C-77758343D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4BA349F-0ACA-7F5F-7A2C-C44D6B7B6B52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B25C0236-5625-D42F-5FFB-1921C6AAD590}"/>
                </a:ext>
              </a:extLst>
            </p:cNvPr>
            <p:cNvSpPr/>
            <p:nvPr/>
          </p:nvSpPr>
          <p:spPr>
            <a:xfrm>
              <a:off x="5671635" y="4948767"/>
              <a:ext cx="543384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A729DFCF-C83D-0202-2C01-306B2B437A39}"/>
              </a:ext>
            </a:extLst>
          </p:cNvPr>
          <p:cNvGrpSpPr/>
          <p:nvPr/>
        </p:nvGrpSpPr>
        <p:grpSpPr>
          <a:xfrm>
            <a:off x="259483" y="5127436"/>
            <a:ext cx="2882661" cy="247185"/>
            <a:chOff x="267198" y="2295507"/>
            <a:chExt cx="2882661" cy="247185"/>
          </a:xfrm>
        </p:grpSpPr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89242B5E-9ABD-3758-41EB-33A831E7EC1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F5A52601-3BB0-74E9-AD1B-ED8E5005EDE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AA47F48-D32E-677A-7577-8C9CC7D2C8F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83D4872C-4EF6-AD09-CE1F-2ECA4F403EE8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580D6B9-64E3-ACB9-D8B7-C649FA38FCB8}"/>
              </a:ext>
            </a:extLst>
          </p:cNvPr>
          <p:cNvGrpSpPr/>
          <p:nvPr/>
        </p:nvGrpSpPr>
        <p:grpSpPr>
          <a:xfrm>
            <a:off x="261416" y="5368573"/>
            <a:ext cx="2882661" cy="247185"/>
            <a:chOff x="267198" y="2295507"/>
            <a:chExt cx="2882661" cy="247185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9093FDE-D1A6-B02C-B6E1-688D70B8F3AB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98CF37-0A71-C6FD-CD4F-DFBC1C359DCD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C0253DB-D0BB-0757-5D02-2A1E49E5B049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8EB53C8B-CB58-63B0-7188-BDEA76B0743D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BB2DBD4-6085-B938-A217-BBD47DAB4576}"/>
              </a:ext>
            </a:extLst>
          </p:cNvPr>
          <p:cNvGrpSpPr/>
          <p:nvPr/>
        </p:nvGrpSpPr>
        <p:grpSpPr>
          <a:xfrm>
            <a:off x="259483" y="5604057"/>
            <a:ext cx="2882661" cy="247185"/>
            <a:chOff x="267198" y="2295507"/>
            <a:chExt cx="2882661" cy="247185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3A9A410-88F8-17E2-A0A1-25D6E2B3CC85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7742135-2FB7-626C-C21C-3666033C150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BE8ED5D-C63D-ADE7-C193-4D6257C453D7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267866E0-854A-A28A-7BEB-CD809C5DE6E0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4A76F96-C1D5-E098-E859-6E5E0D3A3CC6}"/>
              </a:ext>
            </a:extLst>
          </p:cNvPr>
          <p:cNvGrpSpPr/>
          <p:nvPr/>
        </p:nvGrpSpPr>
        <p:grpSpPr>
          <a:xfrm>
            <a:off x="253071" y="5855805"/>
            <a:ext cx="2882661" cy="247185"/>
            <a:chOff x="267198" y="2295507"/>
            <a:chExt cx="2882661" cy="247185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D3C54A4-DA31-0151-1912-DD14731811E4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A59A412-EEC8-CB9D-DE58-C9AA24B6FFF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2195CD8-6683-8AF3-2CC0-AC46D655906F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BD1CAFD-DB91-8FAB-7FFC-2C38EC4C08EC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49C5D-1185-FA58-D7DE-AE466F5DDE83}"/>
              </a:ext>
            </a:extLst>
          </p:cNvPr>
          <p:cNvSpPr/>
          <p:nvPr/>
        </p:nvSpPr>
        <p:spPr>
          <a:xfrm>
            <a:off x="213362" y="746759"/>
            <a:ext cx="2712116" cy="6344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BB8C67EB-4DD9-7A73-BFDB-4ABB78EED44A}"/>
              </a:ext>
            </a:extLst>
          </p:cNvPr>
          <p:cNvSpPr/>
          <p:nvPr/>
        </p:nvSpPr>
        <p:spPr>
          <a:xfrm>
            <a:off x="248087" y="111798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60" name="직선 화살표 연결선 159">
            <a:extLst>
              <a:ext uri="{FF2B5EF4-FFF2-40B4-BE49-F238E27FC236}">
                <a16:creationId xmlns:a16="http://schemas.microsoft.com/office/drawing/2014/main" id="{75399767-81D8-BAE3-E0C8-873A30AD789D}"/>
              </a:ext>
            </a:extLst>
          </p:cNvPr>
          <p:cNvCxnSpPr>
            <a:cxnSpLocks/>
            <a:stCxn id="159" idx="5"/>
          </p:cNvCxnSpPr>
          <p:nvPr/>
        </p:nvCxnSpPr>
        <p:spPr>
          <a:xfrm>
            <a:off x="466624" y="1336518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6A9E0-7701-ED8E-E10C-41D216132D5A}"/>
              </a:ext>
            </a:extLst>
          </p:cNvPr>
          <p:cNvSpPr/>
          <p:nvPr/>
        </p:nvSpPr>
        <p:spPr>
          <a:xfrm>
            <a:off x="213362" y="1672257"/>
            <a:ext cx="2712116" cy="494845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CB5986-D927-0325-AEE4-2937764C57B2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2-1. </a:t>
            </a:r>
            <a:r>
              <a:rPr lang="ko-KR" altLang="en-US" sz="1100" b="1" dirty="0">
                <a:solidFill>
                  <a:schemeClr val="tx1"/>
                </a:solidFill>
              </a:rPr>
              <a:t>분류 탭 버튼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종합</a:t>
            </a:r>
            <a:r>
              <a:rPr lang="en-US" altLang="ko-KR" sz="1100" dirty="0">
                <a:solidFill>
                  <a:schemeClr val="tx1"/>
                </a:solidFill>
              </a:rPr>
              <a:t>], [</a:t>
            </a:r>
            <a:r>
              <a:rPr lang="ko-KR" altLang="en-US" sz="1100" dirty="0">
                <a:solidFill>
                  <a:schemeClr val="tx1"/>
                </a:solidFill>
              </a:rPr>
              <a:t>월간</a:t>
            </a:r>
            <a:r>
              <a:rPr lang="en-US" altLang="ko-KR" sz="1100" dirty="0">
                <a:solidFill>
                  <a:schemeClr val="tx1"/>
                </a:solidFill>
              </a:rPr>
              <a:t>] 2</a:t>
            </a:r>
            <a:r>
              <a:rPr lang="ko-KR" altLang="en-US" sz="1100" dirty="0">
                <a:solidFill>
                  <a:schemeClr val="tx1"/>
                </a:solidFill>
              </a:rPr>
              <a:t>개 탭으로 구분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탭 활성화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탭 활성화시 하위 정보가 해당 탭 정보에 맞게 변경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탭 활성화에 따른 변화 정보는 다음과 같음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</a:rPr>
              <a:t>※ </a:t>
            </a:r>
            <a:r>
              <a:rPr lang="ko-KR" altLang="en-US" sz="900" dirty="0">
                <a:solidFill>
                  <a:srgbClr val="FF0000"/>
                </a:solidFill>
              </a:rPr>
              <a:t>랭킹페이지 구분 탭과 동일하게 </a:t>
            </a:r>
            <a:r>
              <a:rPr lang="en-US" altLang="ko-KR" sz="900" dirty="0">
                <a:solidFill>
                  <a:srgbClr val="FF0000"/>
                </a:solidFill>
              </a:rPr>
              <a:t>[</a:t>
            </a:r>
            <a:r>
              <a:rPr lang="ko-KR" altLang="en-US" sz="900" dirty="0">
                <a:solidFill>
                  <a:srgbClr val="FF0000"/>
                </a:solidFill>
              </a:rPr>
              <a:t>종합</a:t>
            </a:r>
            <a:r>
              <a:rPr lang="en-US" altLang="ko-KR" sz="900" dirty="0">
                <a:solidFill>
                  <a:srgbClr val="FF0000"/>
                </a:solidFill>
              </a:rPr>
              <a:t>], [</a:t>
            </a:r>
            <a:r>
              <a:rPr lang="ko-KR" altLang="en-US" sz="900" dirty="0">
                <a:solidFill>
                  <a:srgbClr val="FF0000"/>
                </a:solidFill>
              </a:rPr>
              <a:t>월간</a:t>
            </a:r>
            <a:r>
              <a:rPr lang="en-US" altLang="ko-KR" sz="900" dirty="0">
                <a:solidFill>
                  <a:srgbClr val="FF0000"/>
                </a:solidFill>
              </a:rPr>
              <a:t>] 2</a:t>
            </a:r>
            <a:r>
              <a:rPr lang="ko-KR" altLang="en-US" sz="900" dirty="0">
                <a:solidFill>
                  <a:srgbClr val="FF0000"/>
                </a:solidFill>
              </a:rPr>
              <a:t>개만 고려하고 있으나 확장성을 고려한 </a:t>
            </a:r>
            <a:endParaRPr lang="en-US" altLang="ko-KR" sz="9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FF0000"/>
                </a:solidFill>
              </a:rPr>
              <a:t>   </a:t>
            </a:r>
            <a:r>
              <a:rPr lang="ko-KR" altLang="en-US" sz="900" dirty="0">
                <a:solidFill>
                  <a:srgbClr val="FF0000"/>
                </a:solidFill>
              </a:rPr>
              <a:t>설계 필요</a:t>
            </a:r>
            <a:endParaRPr lang="en-US" altLang="ko-KR" sz="9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15" name="표 57">
            <a:extLst>
              <a:ext uri="{FF2B5EF4-FFF2-40B4-BE49-F238E27FC236}">
                <a16:creationId xmlns:a16="http://schemas.microsoft.com/office/drawing/2014/main" id="{689A9407-25F7-77EE-09E1-047F8F981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432783"/>
              </p:ext>
            </p:extLst>
          </p:nvPr>
        </p:nvGraphicFramePr>
        <p:xfrm>
          <a:off x="7198794" y="1765211"/>
          <a:ext cx="4900546" cy="1017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2217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988329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종합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날짜와 관계없이 획득한 모든 누적 포인트 기록 및 랭킹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 최초 획득부터 현 시점까지의 모든 포인트 내역 열람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특정 월의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부터 마지막일 까지 집계한 포인트 기록 및 랭킹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3716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랭킹 </a:t>
            </a:r>
            <a:r>
              <a:rPr lang="en-US" altLang="ko-KR" b="1" dirty="0"/>
              <a:t>- </a:t>
            </a:r>
            <a:r>
              <a:rPr lang="ko-KR" altLang="en-US" b="1" dirty="0"/>
              <a:t>포인트기록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78F5B2F-CF27-C0B4-1A1D-ED233113F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49AACE-1074-244F-559D-1F45F8375691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CF064-7A11-9FA5-253B-1069F41983DF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27FE0D-A219-FADA-C436-2168DA80DC81}"/>
              </a:ext>
            </a:extLst>
          </p:cNvPr>
          <p:cNvSpPr/>
          <p:nvPr/>
        </p:nvSpPr>
        <p:spPr>
          <a:xfrm>
            <a:off x="255858" y="2632689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포인트기록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21B03E-AE38-08F6-D76E-5267B4CD83D8}"/>
              </a:ext>
            </a:extLst>
          </p:cNvPr>
          <p:cNvGrpSpPr/>
          <p:nvPr/>
        </p:nvGrpSpPr>
        <p:grpSpPr>
          <a:xfrm>
            <a:off x="267198" y="1405782"/>
            <a:ext cx="2620992" cy="241939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DE93C47-8730-4763-4C91-2B86E2FE9A64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1DF8B1-2DB0-B9FD-61AD-ECD4661DE29C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월간</a:t>
              </a:r>
            </a:p>
          </p:txBody>
        </p:sp>
      </p:grp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91D9FF7B-876E-AF6A-A4CF-CB7B63FB1DD0}"/>
              </a:ext>
            </a:extLst>
          </p:cNvPr>
          <p:cNvCxnSpPr>
            <a:cxnSpLocks/>
          </p:cNvCxnSpPr>
          <p:nvPr/>
        </p:nvCxnSpPr>
        <p:spPr>
          <a:xfrm>
            <a:off x="267198" y="2906978"/>
            <a:ext cx="26671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736AC8D0-1F6F-9920-EEBF-B0FD4A53FF89}"/>
              </a:ext>
            </a:extLst>
          </p:cNvPr>
          <p:cNvCxnSpPr>
            <a:cxnSpLocks/>
          </p:cNvCxnSpPr>
          <p:nvPr/>
        </p:nvCxnSpPr>
        <p:spPr>
          <a:xfrm>
            <a:off x="260786" y="3201618"/>
            <a:ext cx="26671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EB6476D2-BF48-2473-2E14-326A3455CF65}"/>
              </a:ext>
            </a:extLst>
          </p:cNvPr>
          <p:cNvSpPr/>
          <p:nvPr/>
        </p:nvSpPr>
        <p:spPr>
          <a:xfrm>
            <a:off x="185427" y="2842306"/>
            <a:ext cx="601974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5309DCFF-4819-F67D-3896-45A071366705}"/>
              </a:ext>
            </a:extLst>
          </p:cNvPr>
          <p:cNvSpPr/>
          <p:nvPr/>
        </p:nvSpPr>
        <p:spPr>
          <a:xfrm>
            <a:off x="1416970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>
                <a:solidFill>
                  <a:schemeClr val="tx1"/>
                </a:solidFill>
              </a:rPr>
              <a:t>포인트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120654F2-8C6D-115B-FC9E-14FC8ADA8924}"/>
              </a:ext>
            </a:extLst>
          </p:cNvPr>
          <p:cNvSpPr/>
          <p:nvPr/>
        </p:nvSpPr>
        <p:spPr>
          <a:xfrm>
            <a:off x="1995415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변동일</a:t>
            </a:r>
          </a:p>
        </p:txBody>
      </p: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3050AFB4-45C3-D7C4-1BE6-C4024AA8248F}"/>
              </a:ext>
            </a:extLst>
          </p:cNvPr>
          <p:cNvGrpSpPr/>
          <p:nvPr/>
        </p:nvGrpSpPr>
        <p:grpSpPr>
          <a:xfrm>
            <a:off x="267198" y="3206045"/>
            <a:ext cx="2882661" cy="247185"/>
            <a:chOff x="267198" y="2295507"/>
            <a:chExt cx="2882661" cy="247185"/>
          </a:xfrm>
        </p:grpSpPr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2F47D46E-654D-85FC-8930-E4468939C7E0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BE4DA332-15B8-F8BB-D5E5-38A7A9C7869B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CD80FD38-19F3-077D-DF53-8175DD3AE9E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2023-11-09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3" name="직선 연결선 1042">
              <a:extLst>
                <a:ext uri="{FF2B5EF4-FFF2-40B4-BE49-F238E27FC236}">
                  <a16:creationId xmlns:a16="http://schemas.microsoft.com/office/drawing/2014/main" id="{0C89941A-2B34-4F28-8A2D-D2AB2D0B20C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24DF925A-0F36-D9F3-DCC6-D4C1EB707219}"/>
              </a:ext>
            </a:extLst>
          </p:cNvPr>
          <p:cNvGrpSpPr/>
          <p:nvPr/>
        </p:nvGrpSpPr>
        <p:grpSpPr>
          <a:xfrm>
            <a:off x="269131" y="3447182"/>
            <a:ext cx="2882661" cy="247185"/>
            <a:chOff x="267198" y="2295507"/>
            <a:chExt cx="2882661" cy="247185"/>
          </a:xfrm>
        </p:grpSpPr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CBE53BA8-0474-753C-0C49-154E440492B1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2F39833A-949A-302B-5FD7-C800B9A8F50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08755502-18D5-6FB4-E816-5DFC45259AE5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2023-11-08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직선 연결선 1048">
              <a:extLst>
                <a:ext uri="{FF2B5EF4-FFF2-40B4-BE49-F238E27FC236}">
                  <a16:creationId xmlns:a16="http://schemas.microsoft.com/office/drawing/2014/main" id="{1C3DDCE2-1966-EF10-5705-87EFE1CD21F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DE0553F3-FEF2-F822-6055-6FD14DDD7183}"/>
              </a:ext>
            </a:extLst>
          </p:cNvPr>
          <p:cNvGrpSpPr/>
          <p:nvPr/>
        </p:nvGrpSpPr>
        <p:grpSpPr>
          <a:xfrm>
            <a:off x="267198" y="3682666"/>
            <a:ext cx="2882661" cy="247185"/>
            <a:chOff x="267198" y="2295507"/>
            <a:chExt cx="2882661" cy="247185"/>
          </a:xfrm>
        </p:grpSpPr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3AF09B07-9611-11CF-CEB0-3B1A860FFF4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이벤트참여</a:t>
              </a: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973B2D0C-FD35-7A9F-48FF-609136FF06B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9EDE3187-A781-2F10-E338-B90D609ACAB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2023-11-07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5701ACA3-FE64-013E-3920-672F565D068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41E32CAF-C5FB-BB24-8903-D163B831146A}"/>
              </a:ext>
            </a:extLst>
          </p:cNvPr>
          <p:cNvGrpSpPr/>
          <p:nvPr/>
        </p:nvGrpSpPr>
        <p:grpSpPr>
          <a:xfrm>
            <a:off x="260786" y="3934414"/>
            <a:ext cx="2882661" cy="247185"/>
            <a:chOff x="267198" y="2295507"/>
            <a:chExt cx="2882661" cy="24718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7218BE6-FA65-8A99-117B-F46115308296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BBCE6855-439F-CD7D-28A0-861C704D44DF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11668947-935B-F1EB-6CC4-1FD0817ED1A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2023-11-06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9B241C3F-5B00-FF4A-25BA-A1BBB551304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3EE4794F-E573-3D91-C528-D97348795342}"/>
              </a:ext>
            </a:extLst>
          </p:cNvPr>
          <p:cNvGrpSpPr/>
          <p:nvPr/>
        </p:nvGrpSpPr>
        <p:grpSpPr>
          <a:xfrm>
            <a:off x="261411" y="4168668"/>
            <a:ext cx="2882661" cy="247185"/>
            <a:chOff x="267198" y="2295507"/>
            <a:chExt cx="2882661" cy="247185"/>
          </a:xfrm>
        </p:grpSpPr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0906EF98-83BB-2A30-85EF-ECC0066D229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788A6F3A-95CD-1CAD-33D2-46A16309622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8C5646BB-8403-306D-694B-553E6509118D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4" name="직선 연결선 1063">
              <a:extLst>
                <a:ext uri="{FF2B5EF4-FFF2-40B4-BE49-F238E27FC236}">
                  <a16:creationId xmlns:a16="http://schemas.microsoft.com/office/drawing/2014/main" id="{D4A5B000-AC2A-A9FC-9F3E-E81D86BA5B52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5F8CE567-94DE-CA66-D28F-087E57C8E022}"/>
              </a:ext>
            </a:extLst>
          </p:cNvPr>
          <p:cNvGrpSpPr/>
          <p:nvPr/>
        </p:nvGrpSpPr>
        <p:grpSpPr>
          <a:xfrm>
            <a:off x="263344" y="4409805"/>
            <a:ext cx="2882661" cy="247185"/>
            <a:chOff x="267198" y="2295507"/>
            <a:chExt cx="2882661" cy="247185"/>
          </a:xfrm>
        </p:grpSpPr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280098A-F6F7-6DD3-C1DA-3C1BABB9277A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6F1F77E-D30B-1F71-1E8A-06D09C2AE75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8F0A6F9E-DBED-EEFF-94AF-F13C8955ACDA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9" name="직선 연결선 1068">
              <a:extLst>
                <a:ext uri="{FF2B5EF4-FFF2-40B4-BE49-F238E27FC236}">
                  <a16:creationId xmlns:a16="http://schemas.microsoft.com/office/drawing/2014/main" id="{42CC1728-3B9D-84EA-EE60-9A603B761E3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26D9F0B2-0667-E5DA-6A06-96BF15670B79}"/>
              </a:ext>
            </a:extLst>
          </p:cNvPr>
          <p:cNvGrpSpPr/>
          <p:nvPr/>
        </p:nvGrpSpPr>
        <p:grpSpPr>
          <a:xfrm>
            <a:off x="261411" y="4645289"/>
            <a:ext cx="2882661" cy="247185"/>
            <a:chOff x="267198" y="2295507"/>
            <a:chExt cx="2882661" cy="24718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17A59B20-9295-FC0A-9D45-BF3F50E3B2E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F8EFDFA7-9639-407A-0853-DCD97762F95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5C6B1C0-CEA1-BD38-BB1E-B484E2AF2A64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70070B66-83B7-7B69-526B-A9DC60A8657E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D0D9A5BE-D435-93B0-8D91-17C6268C0153}"/>
              </a:ext>
            </a:extLst>
          </p:cNvPr>
          <p:cNvGrpSpPr/>
          <p:nvPr/>
        </p:nvGrpSpPr>
        <p:grpSpPr>
          <a:xfrm>
            <a:off x="254999" y="4897037"/>
            <a:ext cx="2882661" cy="247185"/>
            <a:chOff x="267198" y="2295507"/>
            <a:chExt cx="2882661" cy="247185"/>
          </a:xfrm>
        </p:grpSpPr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2FA53AE4-5708-31B6-A862-FB356F0CB07D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65DC0759-6301-E370-F025-C0439A16797A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B00D22B1-8FB2-A114-DE90-7B183AB6F60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9" name="직선 연결선 1078">
              <a:extLst>
                <a:ext uri="{FF2B5EF4-FFF2-40B4-BE49-F238E27FC236}">
                  <a16:creationId xmlns:a16="http://schemas.microsoft.com/office/drawing/2014/main" id="{6807AC78-6B7A-D36F-86B0-1825AFDCCB0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5670C1CB-AEE3-1231-38CF-5D7379BE3744}"/>
              </a:ext>
            </a:extLst>
          </p:cNvPr>
          <p:cNvGrpSpPr/>
          <p:nvPr/>
        </p:nvGrpSpPr>
        <p:grpSpPr>
          <a:xfrm>
            <a:off x="949859" y="1723087"/>
            <a:ext cx="1000716" cy="931286"/>
            <a:chOff x="5204455" y="4948767"/>
            <a:chExt cx="1224284" cy="1139343"/>
          </a:xfrm>
        </p:grpSpPr>
        <p:pic>
          <p:nvPicPr>
            <p:cNvPr id="1082" name="그림 1081">
              <a:extLst>
                <a:ext uri="{FF2B5EF4-FFF2-40B4-BE49-F238E27FC236}">
                  <a16:creationId xmlns:a16="http://schemas.microsoft.com/office/drawing/2014/main" id="{96FB9C31-9CB0-0C5B-A99C-77758343D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4BA349F-0ACA-7F5F-7A2C-C44D6B7B6B52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B25C0236-5625-D42F-5FFB-1921C6AAD590}"/>
                </a:ext>
              </a:extLst>
            </p:cNvPr>
            <p:cNvSpPr/>
            <p:nvPr/>
          </p:nvSpPr>
          <p:spPr>
            <a:xfrm>
              <a:off x="5671635" y="4948767"/>
              <a:ext cx="543384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A729DFCF-C83D-0202-2C01-306B2B437A39}"/>
              </a:ext>
            </a:extLst>
          </p:cNvPr>
          <p:cNvGrpSpPr/>
          <p:nvPr/>
        </p:nvGrpSpPr>
        <p:grpSpPr>
          <a:xfrm>
            <a:off x="259483" y="5127436"/>
            <a:ext cx="2882661" cy="247185"/>
            <a:chOff x="267198" y="2295507"/>
            <a:chExt cx="2882661" cy="247185"/>
          </a:xfrm>
        </p:grpSpPr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89242B5E-9ABD-3758-41EB-33A831E7EC1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F5A52601-3BB0-74E9-AD1B-ED8E5005EDE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AA47F48-D32E-677A-7577-8C9CC7D2C8F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83D4872C-4EF6-AD09-CE1F-2ECA4F403EE8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580D6B9-64E3-ACB9-D8B7-C649FA38FCB8}"/>
              </a:ext>
            </a:extLst>
          </p:cNvPr>
          <p:cNvGrpSpPr/>
          <p:nvPr/>
        </p:nvGrpSpPr>
        <p:grpSpPr>
          <a:xfrm>
            <a:off x="261416" y="5368573"/>
            <a:ext cx="2882661" cy="247185"/>
            <a:chOff x="267198" y="2295507"/>
            <a:chExt cx="2882661" cy="247185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9093FDE-D1A6-B02C-B6E1-688D70B8F3AB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98CF37-0A71-C6FD-CD4F-DFBC1C359DCD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C0253DB-D0BB-0757-5D02-2A1E49E5B049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8EB53C8B-CB58-63B0-7188-BDEA76B0743D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BB2DBD4-6085-B938-A217-BBD47DAB4576}"/>
              </a:ext>
            </a:extLst>
          </p:cNvPr>
          <p:cNvGrpSpPr/>
          <p:nvPr/>
        </p:nvGrpSpPr>
        <p:grpSpPr>
          <a:xfrm>
            <a:off x="259483" y="5604057"/>
            <a:ext cx="2882661" cy="247185"/>
            <a:chOff x="267198" y="2295507"/>
            <a:chExt cx="2882661" cy="247185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3A9A410-88F8-17E2-A0A1-25D6E2B3CC85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7742135-2FB7-626C-C21C-3666033C150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BE8ED5D-C63D-ADE7-C193-4D6257C453D7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267866E0-854A-A28A-7BEB-CD809C5DE6E0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4A76F96-C1D5-E098-E859-6E5E0D3A3CC6}"/>
              </a:ext>
            </a:extLst>
          </p:cNvPr>
          <p:cNvGrpSpPr/>
          <p:nvPr/>
        </p:nvGrpSpPr>
        <p:grpSpPr>
          <a:xfrm>
            <a:off x="253071" y="5855805"/>
            <a:ext cx="2882661" cy="247185"/>
            <a:chOff x="267198" y="2295507"/>
            <a:chExt cx="2882661" cy="247185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D3C54A4-DA31-0151-1912-DD14731811E4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A59A412-EEC8-CB9D-DE58-C9AA24B6FFF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2195CD8-6683-8AF3-2CC0-AC46D655906F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BD1CAFD-DB91-8FAB-7FFC-2C38EC4C08EC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49C5D-1185-FA58-D7DE-AE466F5DDE83}"/>
              </a:ext>
            </a:extLst>
          </p:cNvPr>
          <p:cNvSpPr/>
          <p:nvPr/>
        </p:nvSpPr>
        <p:spPr>
          <a:xfrm>
            <a:off x="213362" y="746759"/>
            <a:ext cx="2712116" cy="91999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6A9E0-7701-ED8E-E10C-41D216132D5A}"/>
              </a:ext>
            </a:extLst>
          </p:cNvPr>
          <p:cNvSpPr/>
          <p:nvPr/>
        </p:nvSpPr>
        <p:spPr>
          <a:xfrm>
            <a:off x="213362" y="2700759"/>
            <a:ext cx="2712116" cy="391995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CB5986-D927-0325-AEE4-2937764C57B2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2-2. </a:t>
            </a:r>
            <a:r>
              <a:rPr lang="ko-KR" altLang="en-US" sz="1100" b="1" dirty="0">
                <a:solidFill>
                  <a:schemeClr val="tx1"/>
                </a:solidFill>
              </a:rPr>
              <a:t>열람대상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사용자 정보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열람대상 사용자 정보가 표시되는 영역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본인 포함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다음과 같은 정보들로 구성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1932C4D-D395-D259-EB17-D02E77C70160}"/>
              </a:ext>
            </a:extLst>
          </p:cNvPr>
          <p:cNvSpPr/>
          <p:nvPr/>
        </p:nvSpPr>
        <p:spPr>
          <a:xfrm>
            <a:off x="941794" y="168226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C90FBE5-9A2B-82F3-FF58-DFE5D025A3DB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1160331" y="1900802"/>
            <a:ext cx="150533" cy="143260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E7DA746-4FCD-60A4-6653-2954B2BF558D}"/>
              </a:ext>
            </a:extLst>
          </p:cNvPr>
          <p:cNvSpPr/>
          <p:nvPr/>
        </p:nvSpPr>
        <p:spPr>
          <a:xfrm>
            <a:off x="774236" y="3261526"/>
            <a:ext cx="4438511" cy="1251819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FBD5F61-E409-B6CC-82E7-FF5AE4826E94}"/>
              </a:ext>
            </a:extLst>
          </p:cNvPr>
          <p:cNvGrpSpPr/>
          <p:nvPr/>
        </p:nvGrpSpPr>
        <p:grpSpPr>
          <a:xfrm>
            <a:off x="2214136" y="3371757"/>
            <a:ext cx="1161213" cy="1080648"/>
            <a:chOff x="5204455" y="4948767"/>
            <a:chExt cx="1224284" cy="113934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AC4CACC-53CB-A838-75B6-A5A83159AD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5F585E5-C5DC-31C8-5DD2-5097C1B4578F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4CE0378-7AE9-047F-F9DF-43E37E89570C}"/>
                </a:ext>
              </a:extLst>
            </p:cNvPr>
            <p:cNvSpPr/>
            <p:nvPr/>
          </p:nvSpPr>
          <p:spPr>
            <a:xfrm>
              <a:off x="5671635" y="4948767"/>
              <a:ext cx="543384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47E72C0D-F43F-7016-1AD1-F988A5C04BAD}"/>
              </a:ext>
            </a:extLst>
          </p:cNvPr>
          <p:cNvSpPr/>
          <p:nvPr/>
        </p:nvSpPr>
        <p:spPr>
          <a:xfrm>
            <a:off x="2424475" y="303145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0E3BA9-ED7A-508A-A112-CA0C381F429F}"/>
              </a:ext>
            </a:extLst>
          </p:cNvPr>
          <p:cNvCxnSpPr>
            <a:stCxn id="22" idx="5"/>
          </p:cNvCxnSpPr>
          <p:nvPr/>
        </p:nvCxnSpPr>
        <p:spPr>
          <a:xfrm>
            <a:off x="2643012" y="3249995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73733E4B-840F-D30B-FE6C-3CF9CC3683B0}"/>
              </a:ext>
            </a:extLst>
          </p:cNvPr>
          <p:cNvSpPr/>
          <p:nvPr/>
        </p:nvSpPr>
        <p:spPr>
          <a:xfrm>
            <a:off x="2090580" y="378015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56FAD34-2A94-BB3D-7EB2-3D983A94C7E5}"/>
              </a:ext>
            </a:extLst>
          </p:cNvPr>
          <p:cNvCxnSpPr>
            <a:cxnSpLocks/>
            <a:stCxn id="24" idx="6"/>
          </p:cNvCxnSpPr>
          <p:nvPr/>
        </p:nvCxnSpPr>
        <p:spPr>
          <a:xfrm>
            <a:off x="2346612" y="3908167"/>
            <a:ext cx="248559" cy="2724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>
            <a:extLst>
              <a:ext uri="{FF2B5EF4-FFF2-40B4-BE49-F238E27FC236}">
                <a16:creationId xmlns:a16="http://schemas.microsoft.com/office/drawing/2014/main" id="{D386CB13-7CE5-1E95-F32C-190904F36091}"/>
              </a:ext>
            </a:extLst>
          </p:cNvPr>
          <p:cNvSpPr/>
          <p:nvPr/>
        </p:nvSpPr>
        <p:spPr>
          <a:xfrm>
            <a:off x="3335849" y="405358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3094C08-15FF-8DBF-8405-4361BE064DA7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3149859" y="4272120"/>
            <a:ext cx="223485" cy="83987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57">
            <a:extLst>
              <a:ext uri="{FF2B5EF4-FFF2-40B4-BE49-F238E27FC236}">
                <a16:creationId xmlns:a16="http://schemas.microsoft.com/office/drawing/2014/main" id="{C4D693C8-F546-1F14-3195-3C4A1DB45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5646629"/>
              </p:ext>
            </p:extLst>
          </p:nvPr>
        </p:nvGraphicFramePr>
        <p:xfrm>
          <a:off x="7198794" y="1498993"/>
          <a:ext cx="4900547" cy="1697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열람대상이 되는 사용자의 현재 랭킹 텍스트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활성화 탭 기준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상위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랭커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차별화 표시 등은 고려하지 않음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포인트기록 열람이 목적이므로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열람대상 사용자가 설정한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대한민국구석구석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서비스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프로필이미지와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연동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보유포인트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열람대상 사용자가 보유한 포인트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활성화 탭 기준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기타 사항은 랭킹페이지와 동일하게 처리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4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466344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200" b="1" dirty="0"/>
              <a:t>- UI</a:t>
            </a:r>
            <a:r>
              <a:rPr lang="ko-KR" altLang="en-US" sz="2200" b="1" dirty="0"/>
              <a:t>구조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55F5C4-90B5-2A71-0687-E973131A3E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" t="740"/>
          <a:stretch/>
        </p:blipFill>
        <p:spPr>
          <a:xfrm>
            <a:off x="203199" y="781050"/>
            <a:ext cx="2367401" cy="588645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B5859B0-832F-B4A9-9AB9-A0721C7E4652}"/>
              </a:ext>
            </a:extLst>
          </p:cNvPr>
          <p:cNvSpPr/>
          <p:nvPr/>
        </p:nvSpPr>
        <p:spPr>
          <a:xfrm>
            <a:off x="5802085" y="2236151"/>
            <a:ext cx="1369910" cy="3903393"/>
          </a:xfrm>
          <a:prstGeom prst="roundRect">
            <a:avLst>
              <a:gd name="adj" fmla="val 37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</a:rPr>
              <a:t>퀘스트메인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182" name="그룹 2181">
            <a:extLst>
              <a:ext uri="{FF2B5EF4-FFF2-40B4-BE49-F238E27FC236}">
                <a16:creationId xmlns:a16="http://schemas.microsoft.com/office/drawing/2014/main" id="{75B205A1-1B4D-3FD8-E670-30252492729E}"/>
              </a:ext>
            </a:extLst>
          </p:cNvPr>
          <p:cNvGrpSpPr/>
          <p:nvPr/>
        </p:nvGrpSpPr>
        <p:grpSpPr>
          <a:xfrm>
            <a:off x="2111830" y="1187449"/>
            <a:ext cx="431800" cy="503538"/>
            <a:chOff x="2111830" y="1187449"/>
            <a:chExt cx="431800" cy="503538"/>
          </a:xfrm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C1E358C2-E575-0247-9F38-450ACE434FB5}"/>
                </a:ext>
              </a:extLst>
            </p:cNvPr>
            <p:cNvSpPr/>
            <p:nvPr/>
          </p:nvSpPr>
          <p:spPr>
            <a:xfrm>
              <a:off x="2111830" y="1187449"/>
              <a:ext cx="431800" cy="431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0" name="Picture 2" descr="Quest Icons - Free SVG &amp; PNG Quest Images - Noun Project">
              <a:extLst>
                <a:ext uri="{FF2B5EF4-FFF2-40B4-BE49-F238E27FC236}">
                  <a16:creationId xmlns:a16="http://schemas.microsoft.com/office/drawing/2014/main" id="{F706D605-CA5A-C5D4-924B-FAA84584E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00" b="93500" l="7500" r="93000">
                          <a14:foregroundMark x1="65000" y1="75000" x2="65000" y2="75000"/>
                          <a14:foregroundMark x1="65000" y1="75000" x2="65000" y2="75000"/>
                          <a14:foregroundMark x1="34500" y1="85500" x2="34500" y2="85500"/>
                          <a14:foregroundMark x1="30500" y1="88000" x2="30500" y2="88000"/>
                          <a14:foregroundMark x1="37500" y1="13500" x2="37500" y2="13500"/>
                          <a14:foregroundMark x1="7500" y1="20500" x2="7500" y2="20500"/>
                          <a14:foregroundMark x1="20000" y1="10000" x2="71000" y2="12500"/>
                          <a14:foregroundMark x1="17500" y1="7500" x2="17500" y2="7500"/>
                          <a14:foregroundMark x1="56000" y1="93500" x2="56000" y2="93500"/>
                          <a14:foregroundMark x1="93000" y1="82000" x2="93000" y2="82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266" y="1246032"/>
              <a:ext cx="314629" cy="31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98C9EC6-A050-3464-DA8F-6449EA3E8358}"/>
                </a:ext>
              </a:extLst>
            </p:cNvPr>
            <p:cNvGrpSpPr/>
            <p:nvPr/>
          </p:nvGrpSpPr>
          <p:grpSpPr>
            <a:xfrm>
              <a:off x="2390775" y="1565117"/>
              <a:ext cx="125870" cy="125870"/>
              <a:chOff x="3529118" y="2113487"/>
              <a:chExt cx="212730" cy="212730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EAB481D7-E9B8-FFC7-DCE6-13C54783C325}"/>
                  </a:ext>
                </a:extLst>
              </p:cNvPr>
              <p:cNvSpPr/>
              <p:nvPr/>
            </p:nvSpPr>
            <p:spPr>
              <a:xfrm>
                <a:off x="3539490" y="2125976"/>
                <a:ext cx="193040" cy="193040"/>
              </a:xfrm>
              <a:prstGeom prst="roundRect">
                <a:avLst/>
              </a:prstGeom>
              <a:solidFill>
                <a:schemeClr val="bg1"/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곱하기 기호 33">
                <a:extLst>
                  <a:ext uri="{FF2B5EF4-FFF2-40B4-BE49-F238E27FC236}">
                    <a16:creationId xmlns:a16="http://schemas.microsoft.com/office/drawing/2014/main" id="{95C1D601-2942-C706-0E69-8261753A18D2}"/>
                  </a:ext>
                </a:extLst>
              </p:cNvPr>
              <p:cNvSpPr/>
              <p:nvPr/>
            </p:nvSpPr>
            <p:spPr>
              <a:xfrm>
                <a:off x="3529118" y="2113487"/>
                <a:ext cx="212730" cy="212730"/>
              </a:xfrm>
              <a:prstGeom prst="mathMultipl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90124A32-1554-69E1-D418-BF35CE644424}"/>
              </a:ext>
            </a:extLst>
          </p:cNvPr>
          <p:cNvSpPr/>
          <p:nvPr/>
        </p:nvSpPr>
        <p:spPr>
          <a:xfrm>
            <a:off x="3073400" y="1656427"/>
            <a:ext cx="908588" cy="1050487"/>
          </a:xfrm>
          <a:prstGeom prst="roundRect">
            <a:avLst>
              <a:gd name="adj" fmla="val 522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퀘스트 소개</a:t>
            </a:r>
          </a:p>
        </p:txBody>
      </p: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24303309-461C-2B43-7141-1518BF922A78}"/>
              </a:ext>
            </a:extLst>
          </p:cNvPr>
          <p:cNvCxnSpPr>
            <a:cxnSpLocks/>
            <a:stCxn id="24" idx="6"/>
            <a:endCxn id="51" idx="0"/>
          </p:cNvCxnSpPr>
          <p:nvPr/>
        </p:nvCxnSpPr>
        <p:spPr>
          <a:xfrm>
            <a:off x="2543630" y="1403349"/>
            <a:ext cx="984064" cy="253078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사각형: 둥근 모서리 2052">
            <a:extLst>
              <a:ext uri="{FF2B5EF4-FFF2-40B4-BE49-F238E27FC236}">
                <a16:creationId xmlns:a16="http://schemas.microsoft.com/office/drawing/2014/main" id="{14CB1A69-1630-BE1E-3673-6EAF8627C5BB}"/>
              </a:ext>
            </a:extLst>
          </p:cNvPr>
          <p:cNvSpPr/>
          <p:nvPr/>
        </p:nvSpPr>
        <p:spPr>
          <a:xfrm>
            <a:off x="5852057" y="2523231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배지설정</a:t>
            </a:r>
          </a:p>
        </p:txBody>
      </p:sp>
      <p:sp>
        <p:nvSpPr>
          <p:cNvPr id="2056" name="사각형: 둥근 모서리 2055">
            <a:extLst>
              <a:ext uri="{FF2B5EF4-FFF2-40B4-BE49-F238E27FC236}">
                <a16:creationId xmlns:a16="http://schemas.microsoft.com/office/drawing/2014/main" id="{D7AAFA3D-CF23-897B-59C3-CD2148AB2A1F}"/>
              </a:ext>
            </a:extLst>
          </p:cNvPr>
          <p:cNvSpPr/>
          <p:nvPr/>
        </p:nvSpPr>
        <p:spPr>
          <a:xfrm>
            <a:off x="5852057" y="3282046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2057" name="사각형: 둥근 모서리 2056">
            <a:extLst>
              <a:ext uri="{FF2B5EF4-FFF2-40B4-BE49-F238E27FC236}">
                <a16:creationId xmlns:a16="http://schemas.microsoft.com/office/drawing/2014/main" id="{5CFB9D35-52E3-4762-85B7-9A017A547956}"/>
              </a:ext>
            </a:extLst>
          </p:cNvPr>
          <p:cNvSpPr/>
          <p:nvPr/>
        </p:nvSpPr>
        <p:spPr>
          <a:xfrm>
            <a:off x="5852057" y="3656233"/>
            <a:ext cx="1275908" cy="1327610"/>
          </a:xfrm>
          <a:prstGeom prst="roundRect">
            <a:avLst>
              <a:gd name="adj" fmla="val 362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퀘스트정보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62" name="사각형: 둥근 모서리 2061">
            <a:extLst>
              <a:ext uri="{FF2B5EF4-FFF2-40B4-BE49-F238E27FC236}">
                <a16:creationId xmlns:a16="http://schemas.microsoft.com/office/drawing/2014/main" id="{5CFAAF07-B1BB-5461-4F97-0F7B62C3A6EA}"/>
              </a:ext>
            </a:extLst>
          </p:cNvPr>
          <p:cNvSpPr/>
          <p:nvPr/>
        </p:nvSpPr>
        <p:spPr>
          <a:xfrm>
            <a:off x="5882517" y="3921818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스페셜</a:t>
            </a:r>
          </a:p>
        </p:txBody>
      </p:sp>
      <p:sp>
        <p:nvSpPr>
          <p:cNvPr id="2063" name="사각형: 둥근 모서리 2062">
            <a:extLst>
              <a:ext uri="{FF2B5EF4-FFF2-40B4-BE49-F238E27FC236}">
                <a16:creationId xmlns:a16="http://schemas.microsoft.com/office/drawing/2014/main" id="{B1F52294-9E4B-E84A-DF12-0A239B00A947}"/>
              </a:ext>
            </a:extLst>
          </p:cNvPr>
          <p:cNvSpPr/>
          <p:nvPr/>
        </p:nvSpPr>
        <p:spPr>
          <a:xfrm>
            <a:off x="5878283" y="4260485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한정</a:t>
            </a:r>
          </a:p>
        </p:txBody>
      </p:sp>
      <p:sp>
        <p:nvSpPr>
          <p:cNvPr id="2064" name="사각형: 둥근 모서리 2063">
            <a:extLst>
              <a:ext uri="{FF2B5EF4-FFF2-40B4-BE49-F238E27FC236}">
                <a16:creationId xmlns:a16="http://schemas.microsoft.com/office/drawing/2014/main" id="{21F7D30D-10B2-97BD-5E17-AA06CAF32975}"/>
              </a:ext>
            </a:extLst>
          </p:cNvPr>
          <p:cNvSpPr/>
          <p:nvPr/>
        </p:nvSpPr>
        <p:spPr>
          <a:xfrm>
            <a:off x="5882516" y="4599152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수행내역</a:t>
            </a:r>
          </a:p>
        </p:txBody>
      </p:sp>
      <p:sp>
        <p:nvSpPr>
          <p:cNvPr id="2066" name="사각형: 둥근 모서리 2065">
            <a:extLst>
              <a:ext uri="{FF2B5EF4-FFF2-40B4-BE49-F238E27FC236}">
                <a16:creationId xmlns:a16="http://schemas.microsoft.com/office/drawing/2014/main" id="{CE29C745-9B1A-A316-2424-DB6177D1190B}"/>
              </a:ext>
            </a:extLst>
          </p:cNvPr>
          <p:cNvSpPr/>
          <p:nvPr/>
        </p:nvSpPr>
        <p:spPr>
          <a:xfrm>
            <a:off x="10524672" y="3093402"/>
            <a:ext cx="1369910" cy="1766163"/>
          </a:xfrm>
          <a:prstGeom prst="roundRect">
            <a:avLst>
              <a:gd name="adj" fmla="val 37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배지설정</a:t>
            </a:r>
          </a:p>
        </p:txBody>
      </p:sp>
      <p:sp>
        <p:nvSpPr>
          <p:cNvPr id="2067" name="사각형: 둥근 모서리 2066">
            <a:extLst>
              <a:ext uri="{FF2B5EF4-FFF2-40B4-BE49-F238E27FC236}">
                <a16:creationId xmlns:a16="http://schemas.microsoft.com/office/drawing/2014/main" id="{1EE30C7B-A8A9-6E92-B0A4-486AE4F1AD49}"/>
              </a:ext>
            </a:extLst>
          </p:cNvPr>
          <p:cNvSpPr/>
          <p:nvPr/>
        </p:nvSpPr>
        <p:spPr>
          <a:xfrm>
            <a:off x="10578023" y="3380481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배지설정</a:t>
            </a:r>
          </a:p>
        </p:txBody>
      </p:sp>
      <p:sp>
        <p:nvSpPr>
          <p:cNvPr id="2068" name="사각형: 둥근 모서리 2067">
            <a:extLst>
              <a:ext uri="{FF2B5EF4-FFF2-40B4-BE49-F238E27FC236}">
                <a16:creationId xmlns:a16="http://schemas.microsoft.com/office/drawing/2014/main" id="{8DB64565-D99C-2365-2D9A-664273D1A1FE}"/>
              </a:ext>
            </a:extLst>
          </p:cNvPr>
          <p:cNvSpPr/>
          <p:nvPr/>
        </p:nvSpPr>
        <p:spPr>
          <a:xfrm>
            <a:off x="10578023" y="3754667"/>
            <a:ext cx="1275908" cy="996948"/>
          </a:xfrm>
          <a:prstGeom prst="roundRect">
            <a:avLst>
              <a:gd name="adj" fmla="val 59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배지도감</a:t>
            </a:r>
          </a:p>
        </p:txBody>
      </p:sp>
      <p:sp>
        <p:nvSpPr>
          <p:cNvPr id="2069" name="사각형: 둥근 모서리 2068">
            <a:extLst>
              <a:ext uri="{FF2B5EF4-FFF2-40B4-BE49-F238E27FC236}">
                <a16:creationId xmlns:a16="http://schemas.microsoft.com/office/drawing/2014/main" id="{059DBE0D-F21B-5A74-9A48-71009D791723}"/>
              </a:ext>
            </a:extLst>
          </p:cNvPr>
          <p:cNvSpPr/>
          <p:nvPr/>
        </p:nvSpPr>
        <p:spPr>
          <a:xfrm>
            <a:off x="10605098" y="4028702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일반배지</a:t>
            </a:r>
          </a:p>
        </p:txBody>
      </p:sp>
      <p:sp>
        <p:nvSpPr>
          <p:cNvPr id="2070" name="사각형: 둥근 모서리 2069">
            <a:extLst>
              <a:ext uri="{FF2B5EF4-FFF2-40B4-BE49-F238E27FC236}">
                <a16:creationId xmlns:a16="http://schemas.microsoft.com/office/drawing/2014/main" id="{4F83B674-9619-E0E9-FE87-7465BB3451CF}"/>
              </a:ext>
            </a:extLst>
          </p:cNvPr>
          <p:cNvSpPr/>
          <p:nvPr/>
        </p:nvSpPr>
        <p:spPr>
          <a:xfrm>
            <a:off x="10600864" y="4367369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스페셜</a:t>
            </a:r>
            <a:r>
              <a:rPr lang="en-US" altLang="ko-KR" sz="900" b="1" dirty="0">
                <a:solidFill>
                  <a:schemeClr val="bg1"/>
                </a:solidFill>
              </a:rPr>
              <a:t>(</a:t>
            </a:r>
            <a:r>
              <a:rPr lang="ko-KR" altLang="en-US" sz="900" b="1" dirty="0">
                <a:solidFill>
                  <a:schemeClr val="bg1"/>
                </a:solidFill>
              </a:rPr>
              <a:t>캐릭터</a:t>
            </a:r>
            <a:r>
              <a:rPr lang="en-US" altLang="ko-KR" sz="900" b="1" dirty="0">
                <a:solidFill>
                  <a:schemeClr val="bg1"/>
                </a:solidFill>
              </a:rPr>
              <a:t>)</a:t>
            </a:r>
            <a:r>
              <a:rPr lang="ko-KR" altLang="en-US" sz="900" b="1" dirty="0">
                <a:solidFill>
                  <a:schemeClr val="bg1"/>
                </a:solidFill>
              </a:rPr>
              <a:t>배지</a:t>
            </a:r>
          </a:p>
        </p:txBody>
      </p:sp>
      <p:cxnSp>
        <p:nvCxnSpPr>
          <p:cNvPr id="2072" name="연결선: 꺾임 2071">
            <a:extLst>
              <a:ext uri="{FF2B5EF4-FFF2-40B4-BE49-F238E27FC236}">
                <a16:creationId xmlns:a16="http://schemas.microsoft.com/office/drawing/2014/main" id="{BD5205F0-4518-D85D-C612-4FCCE7CC1968}"/>
              </a:ext>
            </a:extLst>
          </p:cNvPr>
          <p:cNvCxnSpPr>
            <a:cxnSpLocks/>
            <a:stCxn id="2053" idx="3"/>
            <a:endCxn id="2066" idx="0"/>
          </p:cNvCxnSpPr>
          <p:nvPr/>
        </p:nvCxnSpPr>
        <p:spPr>
          <a:xfrm>
            <a:off x="7127965" y="2681113"/>
            <a:ext cx="4081662" cy="412289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8" name="사각형: 둥근 모서리 2077">
            <a:extLst>
              <a:ext uri="{FF2B5EF4-FFF2-40B4-BE49-F238E27FC236}">
                <a16:creationId xmlns:a16="http://schemas.microsoft.com/office/drawing/2014/main" id="{ECED08C3-7828-F04A-2728-A9A8CFBCF089}"/>
              </a:ext>
            </a:extLst>
          </p:cNvPr>
          <p:cNvSpPr/>
          <p:nvPr/>
        </p:nvSpPr>
        <p:spPr>
          <a:xfrm>
            <a:off x="8214974" y="4060900"/>
            <a:ext cx="1369910" cy="2129443"/>
          </a:xfrm>
          <a:prstGeom prst="roundRect">
            <a:avLst>
              <a:gd name="adj" fmla="val 37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랭킹</a:t>
            </a:r>
          </a:p>
        </p:txBody>
      </p:sp>
      <p:sp>
        <p:nvSpPr>
          <p:cNvPr id="2079" name="사각형: 둥근 모서리 2078">
            <a:extLst>
              <a:ext uri="{FF2B5EF4-FFF2-40B4-BE49-F238E27FC236}">
                <a16:creationId xmlns:a16="http://schemas.microsoft.com/office/drawing/2014/main" id="{51787F35-218F-11D4-C251-3C75B6C2E87A}"/>
              </a:ext>
            </a:extLst>
          </p:cNvPr>
          <p:cNvSpPr/>
          <p:nvPr/>
        </p:nvSpPr>
        <p:spPr>
          <a:xfrm>
            <a:off x="8268325" y="4347979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내랭킹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80" name="사각형: 둥근 모서리 2079">
            <a:extLst>
              <a:ext uri="{FF2B5EF4-FFF2-40B4-BE49-F238E27FC236}">
                <a16:creationId xmlns:a16="http://schemas.microsoft.com/office/drawing/2014/main" id="{F6F8DB48-57CD-D331-404B-1AC63E6E3799}"/>
              </a:ext>
            </a:extLst>
          </p:cNvPr>
          <p:cNvSpPr/>
          <p:nvPr/>
        </p:nvSpPr>
        <p:spPr>
          <a:xfrm>
            <a:off x="8268325" y="4722166"/>
            <a:ext cx="1275908" cy="998278"/>
          </a:xfrm>
          <a:prstGeom prst="roundRect">
            <a:avLst>
              <a:gd name="adj" fmla="val 423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랭킹목록</a:t>
            </a:r>
          </a:p>
        </p:txBody>
      </p:sp>
      <p:cxnSp>
        <p:nvCxnSpPr>
          <p:cNvPr id="2083" name="연결선: 꺾임 2082">
            <a:extLst>
              <a:ext uri="{FF2B5EF4-FFF2-40B4-BE49-F238E27FC236}">
                <a16:creationId xmlns:a16="http://schemas.microsoft.com/office/drawing/2014/main" id="{FB28201E-D780-1131-CACB-F5BB20579E16}"/>
              </a:ext>
            </a:extLst>
          </p:cNvPr>
          <p:cNvCxnSpPr>
            <a:cxnSpLocks/>
            <a:stCxn id="2056" idx="3"/>
            <a:endCxn id="2078" idx="0"/>
          </p:cNvCxnSpPr>
          <p:nvPr/>
        </p:nvCxnSpPr>
        <p:spPr>
          <a:xfrm>
            <a:off x="7127965" y="3439928"/>
            <a:ext cx="1771964" cy="620972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0" name="사각형: 둥근 모서리 2089">
            <a:extLst>
              <a:ext uri="{FF2B5EF4-FFF2-40B4-BE49-F238E27FC236}">
                <a16:creationId xmlns:a16="http://schemas.microsoft.com/office/drawing/2014/main" id="{324D668C-1F32-2807-89BC-85E7E6A2EE41}"/>
              </a:ext>
            </a:extLst>
          </p:cNvPr>
          <p:cNvSpPr/>
          <p:nvPr/>
        </p:nvSpPr>
        <p:spPr>
          <a:xfrm>
            <a:off x="8294562" y="4979611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종합</a:t>
            </a:r>
          </a:p>
        </p:txBody>
      </p:sp>
      <p:sp>
        <p:nvSpPr>
          <p:cNvPr id="2091" name="사각형: 둥근 모서리 2090">
            <a:extLst>
              <a:ext uri="{FF2B5EF4-FFF2-40B4-BE49-F238E27FC236}">
                <a16:creationId xmlns:a16="http://schemas.microsoft.com/office/drawing/2014/main" id="{EE339626-D4D2-3B2B-CDD2-10A33BCE8D2D}"/>
              </a:ext>
            </a:extLst>
          </p:cNvPr>
          <p:cNvSpPr/>
          <p:nvPr/>
        </p:nvSpPr>
        <p:spPr>
          <a:xfrm>
            <a:off x="8288212" y="5318278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월간</a:t>
            </a:r>
          </a:p>
        </p:txBody>
      </p:sp>
      <p:sp>
        <p:nvSpPr>
          <p:cNvPr id="2095" name="사각형: 둥근 모서리 2094">
            <a:extLst>
              <a:ext uri="{FF2B5EF4-FFF2-40B4-BE49-F238E27FC236}">
                <a16:creationId xmlns:a16="http://schemas.microsoft.com/office/drawing/2014/main" id="{B995E4B0-7D03-3035-E963-AE4EEAA02DA9}"/>
              </a:ext>
            </a:extLst>
          </p:cNvPr>
          <p:cNvSpPr/>
          <p:nvPr/>
        </p:nvSpPr>
        <p:spPr>
          <a:xfrm>
            <a:off x="8261974" y="5776615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포인트 내역</a:t>
            </a:r>
          </a:p>
        </p:txBody>
      </p:sp>
      <p:sp>
        <p:nvSpPr>
          <p:cNvPr id="2103" name="사각형: 둥근 모서리 2102">
            <a:extLst>
              <a:ext uri="{FF2B5EF4-FFF2-40B4-BE49-F238E27FC236}">
                <a16:creationId xmlns:a16="http://schemas.microsoft.com/office/drawing/2014/main" id="{40162E90-42D3-4723-E489-670BA1542DEC}"/>
              </a:ext>
            </a:extLst>
          </p:cNvPr>
          <p:cNvSpPr/>
          <p:nvPr/>
        </p:nvSpPr>
        <p:spPr>
          <a:xfrm>
            <a:off x="5844553" y="2897418"/>
            <a:ext cx="1275908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이벤트</a:t>
            </a:r>
          </a:p>
        </p:txBody>
      </p:sp>
      <p:cxnSp>
        <p:nvCxnSpPr>
          <p:cNvPr id="2105" name="연결선: 꺾임 2104">
            <a:extLst>
              <a:ext uri="{FF2B5EF4-FFF2-40B4-BE49-F238E27FC236}">
                <a16:creationId xmlns:a16="http://schemas.microsoft.com/office/drawing/2014/main" id="{FD5163D4-FA95-ED6C-9576-6ADE6186838D}"/>
              </a:ext>
            </a:extLst>
          </p:cNvPr>
          <p:cNvCxnSpPr>
            <a:cxnSpLocks/>
            <a:stCxn id="2108" idx="3"/>
            <a:endCxn id="28" idx="0"/>
          </p:cNvCxnSpPr>
          <p:nvPr/>
        </p:nvCxnSpPr>
        <p:spPr>
          <a:xfrm>
            <a:off x="3940629" y="2047816"/>
            <a:ext cx="2546411" cy="188335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8" name="사각형: 둥근 모서리 2107">
            <a:extLst>
              <a:ext uri="{FF2B5EF4-FFF2-40B4-BE49-F238E27FC236}">
                <a16:creationId xmlns:a16="http://schemas.microsoft.com/office/drawing/2014/main" id="{E4FD28E4-2A62-CDC5-644D-FE5F2D0569C4}"/>
              </a:ext>
            </a:extLst>
          </p:cNvPr>
          <p:cNvSpPr/>
          <p:nvPr/>
        </p:nvSpPr>
        <p:spPr>
          <a:xfrm>
            <a:off x="3123742" y="1889934"/>
            <a:ext cx="816887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퀘스트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시작</a:t>
            </a:r>
          </a:p>
        </p:txBody>
      </p:sp>
      <p:sp>
        <p:nvSpPr>
          <p:cNvPr id="2110" name="사각형: 둥근 모서리 2109">
            <a:extLst>
              <a:ext uri="{FF2B5EF4-FFF2-40B4-BE49-F238E27FC236}">
                <a16:creationId xmlns:a16="http://schemas.microsoft.com/office/drawing/2014/main" id="{B1C49CA3-B69D-E92B-093B-DBE244D9DF70}"/>
              </a:ext>
            </a:extLst>
          </p:cNvPr>
          <p:cNvSpPr/>
          <p:nvPr/>
        </p:nvSpPr>
        <p:spPr>
          <a:xfrm>
            <a:off x="3116467" y="2272357"/>
            <a:ext cx="816887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2113" name="사각형: 둥근 모서리 2112">
            <a:extLst>
              <a:ext uri="{FF2B5EF4-FFF2-40B4-BE49-F238E27FC236}">
                <a16:creationId xmlns:a16="http://schemas.microsoft.com/office/drawing/2014/main" id="{B114DEC2-EFD1-395D-5BE1-5890C201C141}"/>
              </a:ext>
            </a:extLst>
          </p:cNvPr>
          <p:cNvSpPr/>
          <p:nvPr/>
        </p:nvSpPr>
        <p:spPr>
          <a:xfrm>
            <a:off x="3073400" y="4001452"/>
            <a:ext cx="908588" cy="1042264"/>
          </a:xfrm>
          <a:prstGeom prst="roundRect">
            <a:avLst>
              <a:gd name="adj" fmla="val 522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이벤트 소개</a:t>
            </a:r>
          </a:p>
        </p:txBody>
      </p:sp>
      <p:cxnSp>
        <p:nvCxnSpPr>
          <p:cNvPr id="2114" name="직선 화살표 연결선 2113">
            <a:extLst>
              <a:ext uri="{FF2B5EF4-FFF2-40B4-BE49-F238E27FC236}">
                <a16:creationId xmlns:a16="http://schemas.microsoft.com/office/drawing/2014/main" id="{449A98F9-2934-6B8B-9E5D-57AE7C95A097}"/>
              </a:ext>
            </a:extLst>
          </p:cNvPr>
          <p:cNvCxnSpPr>
            <a:cxnSpLocks/>
            <a:stCxn id="2110" idx="2"/>
            <a:endCxn id="2113" idx="0"/>
          </p:cNvCxnSpPr>
          <p:nvPr/>
        </p:nvCxnSpPr>
        <p:spPr>
          <a:xfrm>
            <a:off x="3524911" y="2588121"/>
            <a:ext cx="2783" cy="1413331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7" name="연결선: 꺾임 2116">
            <a:extLst>
              <a:ext uri="{FF2B5EF4-FFF2-40B4-BE49-F238E27FC236}">
                <a16:creationId xmlns:a16="http://schemas.microsoft.com/office/drawing/2014/main" id="{7DB98FEA-71B2-26C4-E825-AB9BC008F2B1}"/>
              </a:ext>
            </a:extLst>
          </p:cNvPr>
          <p:cNvCxnSpPr>
            <a:cxnSpLocks/>
            <a:stCxn id="2103" idx="1"/>
            <a:endCxn id="2113" idx="3"/>
          </p:cNvCxnSpPr>
          <p:nvPr/>
        </p:nvCxnSpPr>
        <p:spPr>
          <a:xfrm rot="10800000" flipV="1">
            <a:off x="3981989" y="3055300"/>
            <a:ext cx="1862565" cy="1467284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5" name="사각형: 둥근 모서리 2124">
            <a:extLst>
              <a:ext uri="{FF2B5EF4-FFF2-40B4-BE49-F238E27FC236}">
                <a16:creationId xmlns:a16="http://schemas.microsoft.com/office/drawing/2014/main" id="{4A73729E-63AB-68B9-37D2-C945FCC9EEDF}"/>
              </a:ext>
            </a:extLst>
          </p:cNvPr>
          <p:cNvSpPr/>
          <p:nvPr/>
        </p:nvSpPr>
        <p:spPr>
          <a:xfrm>
            <a:off x="3123742" y="4267515"/>
            <a:ext cx="816887" cy="315764"/>
          </a:xfrm>
          <a:prstGeom prst="roundRect">
            <a:avLst>
              <a:gd name="adj" fmla="val 195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2126" name="사각형: 둥근 모서리 2125">
            <a:extLst>
              <a:ext uri="{FF2B5EF4-FFF2-40B4-BE49-F238E27FC236}">
                <a16:creationId xmlns:a16="http://schemas.microsoft.com/office/drawing/2014/main" id="{A259E299-E8BB-B1BF-2777-40D870421F07}"/>
              </a:ext>
            </a:extLst>
          </p:cNvPr>
          <p:cNvSpPr/>
          <p:nvPr/>
        </p:nvSpPr>
        <p:spPr>
          <a:xfrm>
            <a:off x="3116467" y="4649938"/>
            <a:ext cx="816887" cy="315764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이벤트</a:t>
            </a:r>
            <a:endParaRPr lang="en-US" altLang="ko-KR" sz="10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등록</a:t>
            </a:r>
          </a:p>
        </p:txBody>
      </p:sp>
      <p:sp>
        <p:nvSpPr>
          <p:cNvPr id="2155" name="사각형: 둥근 모서리 2154">
            <a:extLst>
              <a:ext uri="{FF2B5EF4-FFF2-40B4-BE49-F238E27FC236}">
                <a16:creationId xmlns:a16="http://schemas.microsoft.com/office/drawing/2014/main" id="{137007E5-E15C-8AA5-2D78-D9A6E35DC6E9}"/>
              </a:ext>
            </a:extLst>
          </p:cNvPr>
          <p:cNvSpPr/>
          <p:nvPr/>
        </p:nvSpPr>
        <p:spPr>
          <a:xfrm>
            <a:off x="5852057" y="5058708"/>
            <a:ext cx="1275908" cy="957463"/>
          </a:xfrm>
          <a:prstGeom prst="roundRect">
            <a:avLst>
              <a:gd name="adj" fmla="val 65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푸터정보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78" name="사각형: 둥근 모서리 2177">
            <a:extLst>
              <a:ext uri="{FF2B5EF4-FFF2-40B4-BE49-F238E27FC236}">
                <a16:creationId xmlns:a16="http://schemas.microsoft.com/office/drawing/2014/main" id="{A6D27FCF-249B-3245-10B3-C5ADAF1304AE}"/>
              </a:ext>
            </a:extLst>
          </p:cNvPr>
          <p:cNvSpPr/>
          <p:nvPr/>
        </p:nvSpPr>
        <p:spPr>
          <a:xfrm>
            <a:off x="5878282" y="5314044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chemeClr val="tx1"/>
                </a:solidFill>
              </a:rPr>
              <a:t>주의사항</a:t>
            </a:r>
          </a:p>
        </p:txBody>
      </p:sp>
      <p:sp>
        <p:nvSpPr>
          <p:cNvPr id="2179" name="사각형: 둥근 모서리 2178">
            <a:extLst>
              <a:ext uri="{FF2B5EF4-FFF2-40B4-BE49-F238E27FC236}">
                <a16:creationId xmlns:a16="http://schemas.microsoft.com/office/drawing/2014/main" id="{B4C5F3AD-7BB4-01F6-4A63-059592AF4F27}"/>
              </a:ext>
            </a:extLst>
          </p:cNvPr>
          <p:cNvSpPr/>
          <p:nvPr/>
        </p:nvSpPr>
        <p:spPr>
          <a:xfrm>
            <a:off x="5878282" y="5665107"/>
            <a:ext cx="1223433" cy="312726"/>
          </a:xfrm>
          <a:prstGeom prst="roundRect">
            <a:avLst>
              <a:gd name="adj" fmla="val 13709"/>
            </a:avLst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chemeClr val="tx1"/>
                </a:solidFill>
              </a:rPr>
              <a:t>Q&amp;A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pic>
        <p:nvPicPr>
          <p:cNvPr id="2184" name="그림 2183">
            <a:extLst>
              <a:ext uri="{FF2B5EF4-FFF2-40B4-BE49-F238E27FC236}">
                <a16:creationId xmlns:a16="http://schemas.microsoft.com/office/drawing/2014/main" id="{ACC5A24D-81EA-7CCA-6423-FE164627C5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95230" y="742608"/>
            <a:ext cx="881455" cy="794034"/>
          </a:xfrm>
          <a:prstGeom prst="rect">
            <a:avLst/>
          </a:prstGeom>
        </p:spPr>
      </p:pic>
      <p:sp>
        <p:nvSpPr>
          <p:cNvPr id="2203" name="사각형: 둥근 모서리 2202">
            <a:extLst>
              <a:ext uri="{FF2B5EF4-FFF2-40B4-BE49-F238E27FC236}">
                <a16:creationId xmlns:a16="http://schemas.microsoft.com/office/drawing/2014/main" id="{03639155-0517-3AEA-F442-C7620788A789}"/>
              </a:ext>
            </a:extLst>
          </p:cNvPr>
          <p:cNvSpPr/>
          <p:nvPr/>
        </p:nvSpPr>
        <p:spPr>
          <a:xfrm>
            <a:off x="4549207" y="1776804"/>
            <a:ext cx="866859" cy="315764"/>
          </a:xfrm>
          <a:prstGeom prst="roundRect">
            <a:avLst>
              <a:gd name="adj" fmla="val 1955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</a:rPr>
              <a:t>로그인체크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06" name="사각형: 둥근 모서리 2205">
            <a:extLst>
              <a:ext uri="{FF2B5EF4-FFF2-40B4-BE49-F238E27FC236}">
                <a16:creationId xmlns:a16="http://schemas.microsoft.com/office/drawing/2014/main" id="{9FD749FB-C924-B185-6EFA-6C29C710C4B5}"/>
              </a:ext>
            </a:extLst>
          </p:cNvPr>
          <p:cNvSpPr/>
          <p:nvPr/>
        </p:nvSpPr>
        <p:spPr>
          <a:xfrm>
            <a:off x="6057785" y="1774989"/>
            <a:ext cx="538957" cy="315764"/>
          </a:xfrm>
          <a:prstGeom prst="roundRect">
            <a:avLst>
              <a:gd name="adj" fmla="val 1955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Yes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07" name="연결선: 꺾임 2206">
            <a:extLst>
              <a:ext uri="{FF2B5EF4-FFF2-40B4-BE49-F238E27FC236}">
                <a16:creationId xmlns:a16="http://schemas.microsoft.com/office/drawing/2014/main" id="{860C0AA7-3EC0-E14B-E38A-66B93CB2FD34}"/>
              </a:ext>
            </a:extLst>
          </p:cNvPr>
          <p:cNvCxnSpPr>
            <a:cxnSpLocks/>
            <a:endCxn id="2184" idx="2"/>
          </p:cNvCxnSpPr>
          <p:nvPr/>
        </p:nvCxnSpPr>
        <p:spPr>
          <a:xfrm flipV="1">
            <a:off x="3940629" y="1536642"/>
            <a:ext cx="1395329" cy="511174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2" name="사각형: 둥근 모서리 2211">
            <a:extLst>
              <a:ext uri="{FF2B5EF4-FFF2-40B4-BE49-F238E27FC236}">
                <a16:creationId xmlns:a16="http://schemas.microsoft.com/office/drawing/2014/main" id="{723770BC-168F-0897-C1A5-A0BDB4D7C430}"/>
              </a:ext>
            </a:extLst>
          </p:cNvPr>
          <p:cNvSpPr/>
          <p:nvPr/>
        </p:nvSpPr>
        <p:spPr>
          <a:xfrm>
            <a:off x="4766312" y="1520723"/>
            <a:ext cx="866859" cy="315764"/>
          </a:xfrm>
          <a:prstGeom prst="roundRect">
            <a:avLst>
              <a:gd name="adj" fmla="val 19555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No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15" name="연결선: 꺾임 2214">
            <a:extLst>
              <a:ext uri="{FF2B5EF4-FFF2-40B4-BE49-F238E27FC236}">
                <a16:creationId xmlns:a16="http://schemas.microsoft.com/office/drawing/2014/main" id="{8BD4412E-5A82-CEF4-FD21-513CE5068053}"/>
              </a:ext>
            </a:extLst>
          </p:cNvPr>
          <p:cNvCxnSpPr>
            <a:cxnSpLocks/>
            <a:stCxn id="2184" idx="3"/>
            <a:endCxn id="28" idx="0"/>
          </p:cNvCxnSpPr>
          <p:nvPr/>
        </p:nvCxnSpPr>
        <p:spPr>
          <a:xfrm>
            <a:off x="5776685" y="1139625"/>
            <a:ext cx="710355" cy="1096526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별: 꼭짓점 5개 1">
            <a:extLst>
              <a:ext uri="{FF2B5EF4-FFF2-40B4-BE49-F238E27FC236}">
                <a16:creationId xmlns:a16="http://schemas.microsoft.com/office/drawing/2014/main" id="{36A903C2-BBA9-81F4-EF15-010FC5198A2D}"/>
              </a:ext>
            </a:extLst>
          </p:cNvPr>
          <p:cNvSpPr/>
          <p:nvPr/>
        </p:nvSpPr>
        <p:spPr>
          <a:xfrm>
            <a:off x="5885913" y="3947434"/>
            <a:ext cx="226931" cy="226931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별: 꼭짓점 5개 2">
            <a:extLst>
              <a:ext uri="{FF2B5EF4-FFF2-40B4-BE49-F238E27FC236}">
                <a16:creationId xmlns:a16="http://schemas.microsoft.com/office/drawing/2014/main" id="{102BFC2D-7E7B-03E7-18B0-167FA5513947}"/>
              </a:ext>
            </a:extLst>
          </p:cNvPr>
          <p:cNvSpPr/>
          <p:nvPr/>
        </p:nvSpPr>
        <p:spPr>
          <a:xfrm>
            <a:off x="8296858" y="5004816"/>
            <a:ext cx="226931" cy="226931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C3318CAC-9AA9-D85C-D348-7F1DC6B65D42}"/>
              </a:ext>
            </a:extLst>
          </p:cNvPr>
          <p:cNvSpPr/>
          <p:nvPr/>
        </p:nvSpPr>
        <p:spPr>
          <a:xfrm>
            <a:off x="10627863" y="4055007"/>
            <a:ext cx="226931" cy="226931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FB4A91-F6A2-8201-E6C1-271F444EB7B9}"/>
              </a:ext>
            </a:extLst>
          </p:cNvPr>
          <p:cNvSpPr/>
          <p:nvPr/>
        </p:nvSpPr>
        <p:spPr>
          <a:xfrm>
            <a:off x="9978307" y="687470"/>
            <a:ext cx="2129150" cy="380442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31215B5B-B3A4-D57B-4A59-7BE505052CD5}"/>
              </a:ext>
            </a:extLst>
          </p:cNvPr>
          <p:cNvSpPr/>
          <p:nvPr/>
        </p:nvSpPr>
        <p:spPr>
          <a:xfrm>
            <a:off x="10029636" y="754763"/>
            <a:ext cx="226931" cy="226931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305FFB-409B-28C9-3BF3-39B222C35AAD}"/>
              </a:ext>
            </a:extLst>
          </p:cNvPr>
          <p:cNvSpPr/>
          <p:nvPr/>
        </p:nvSpPr>
        <p:spPr>
          <a:xfrm>
            <a:off x="10256567" y="754763"/>
            <a:ext cx="889769" cy="22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기본 활성화 탭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B22FFE-1C40-C72B-EAE0-362E09231B0A}"/>
              </a:ext>
            </a:extLst>
          </p:cNvPr>
          <p:cNvSpPr/>
          <p:nvPr/>
        </p:nvSpPr>
        <p:spPr>
          <a:xfrm>
            <a:off x="11186886" y="736287"/>
            <a:ext cx="597292" cy="254662"/>
          </a:xfrm>
          <a:prstGeom prst="roundRect">
            <a:avLst>
              <a:gd name="adj" fmla="val 1955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E6A2FF-ED72-2104-2D1D-81F689CEA52C}"/>
              </a:ext>
            </a:extLst>
          </p:cNvPr>
          <p:cNvSpPr/>
          <p:nvPr/>
        </p:nvSpPr>
        <p:spPr>
          <a:xfrm>
            <a:off x="11760359" y="748637"/>
            <a:ext cx="889769" cy="2269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14767956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813307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메인 </a:t>
            </a:r>
            <a:r>
              <a:rPr lang="en-US" altLang="ko-KR" sz="2000" b="1" dirty="0"/>
              <a:t>-</a:t>
            </a:r>
            <a:r>
              <a:rPr lang="en-US" altLang="ko-KR" b="1" dirty="0"/>
              <a:t> </a:t>
            </a:r>
            <a:r>
              <a:rPr lang="ko-KR" altLang="en-US" b="1" dirty="0"/>
              <a:t>랭킹 </a:t>
            </a:r>
            <a:r>
              <a:rPr lang="en-US" altLang="ko-KR" b="1" dirty="0"/>
              <a:t>- </a:t>
            </a:r>
            <a:r>
              <a:rPr lang="ko-KR" altLang="en-US" b="1" dirty="0"/>
              <a:t>포인트기록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pic>
        <p:nvPicPr>
          <p:cNvPr id="1026" name="Picture 2" descr="Mobile Phone Icon Vector Art, Icons, and Graphics for Free Download">
            <a:extLst>
              <a:ext uri="{FF2B5EF4-FFF2-40B4-BE49-F238E27FC236}">
                <a16:creationId xmlns:a16="http://schemas.microsoft.com/office/drawing/2014/main" id="{93231DF1-028E-B998-7E97-4F4FEB3C6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7" t="13070" r="28567" b="13070"/>
          <a:stretch/>
        </p:blipFill>
        <p:spPr bwMode="auto">
          <a:xfrm>
            <a:off x="11974593" y="618233"/>
            <a:ext cx="188732" cy="32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0" name="직선 연결선 129">
            <a:extLst>
              <a:ext uri="{FF2B5EF4-FFF2-40B4-BE49-F238E27FC236}">
                <a16:creationId xmlns:a16="http://schemas.microsoft.com/office/drawing/2014/main" id="{12BB0F25-4294-15F8-9CC6-EDD704E70D7D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B78F5B2F-CF27-C0B4-1A1D-ED233113F1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7" y="746760"/>
            <a:ext cx="2712117" cy="587395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49AACE-1074-244F-559D-1F45F8375691}"/>
              </a:ext>
            </a:extLst>
          </p:cNvPr>
          <p:cNvSpPr/>
          <p:nvPr/>
        </p:nvSpPr>
        <p:spPr>
          <a:xfrm>
            <a:off x="220986" y="1060380"/>
            <a:ext cx="2714983" cy="3197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랭크 타이틀 배너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9CF064-7A11-9FA5-253B-1069F41983DF}"/>
              </a:ext>
            </a:extLst>
          </p:cNvPr>
          <p:cNvSpPr/>
          <p:nvPr/>
        </p:nvSpPr>
        <p:spPr>
          <a:xfrm>
            <a:off x="173208" y="1380159"/>
            <a:ext cx="2761108" cy="4833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327FE0D-A219-FADA-C436-2168DA80DC81}"/>
              </a:ext>
            </a:extLst>
          </p:cNvPr>
          <p:cNvSpPr/>
          <p:nvPr/>
        </p:nvSpPr>
        <p:spPr>
          <a:xfrm>
            <a:off x="255858" y="2632689"/>
            <a:ext cx="2714983" cy="340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포인트기록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F21B03E-AE38-08F6-D76E-5267B4CD83D8}"/>
              </a:ext>
            </a:extLst>
          </p:cNvPr>
          <p:cNvGrpSpPr/>
          <p:nvPr/>
        </p:nvGrpSpPr>
        <p:grpSpPr>
          <a:xfrm>
            <a:off x="267198" y="1405782"/>
            <a:ext cx="2620992" cy="241939"/>
            <a:chOff x="172064" y="910540"/>
            <a:chExt cx="2374661" cy="266218"/>
          </a:xfrm>
          <a:solidFill>
            <a:schemeClr val="bg1"/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DE93C47-8730-4763-4C91-2B86E2FE9A64}"/>
                </a:ext>
              </a:extLst>
            </p:cNvPr>
            <p:cNvSpPr/>
            <p:nvPr/>
          </p:nvSpPr>
          <p:spPr>
            <a:xfrm>
              <a:off x="172064" y="910540"/>
              <a:ext cx="1178121" cy="266218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bg1"/>
                  </a:solidFill>
                </a:rPr>
                <a:t>종합</a:t>
              </a: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641DF8B1-2DB0-B9FD-61AD-ECD4661DE29C}"/>
                </a:ext>
              </a:extLst>
            </p:cNvPr>
            <p:cNvSpPr/>
            <p:nvPr/>
          </p:nvSpPr>
          <p:spPr>
            <a:xfrm>
              <a:off x="1368604" y="910540"/>
              <a:ext cx="1178121" cy="266218"/>
            </a:xfrm>
            <a:prstGeom prst="roundRect">
              <a:avLst/>
            </a:prstGeom>
            <a:grpFill/>
            <a:ln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월간</a:t>
              </a:r>
            </a:p>
          </p:txBody>
        </p:sp>
      </p:grpSp>
      <p:cxnSp>
        <p:nvCxnSpPr>
          <p:cNvPr id="1032" name="직선 연결선 1031">
            <a:extLst>
              <a:ext uri="{FF2B5EF4-FFF2-40B4-BE49-F238E27FC236}">
                <a16:creationId xmlns:a16="http://schemas.microsoft.com/office/drawing/2014/main" id="{91D9FF7B-876E-AF6A-A4CF-CB7B63FB1DD0}"/>
              </a:ext>
            </a:extLst>
          </p:cNvPr>
          <p:cNvCxnSpPr>
            <a:cxnSpLocks/>
          </p:cNvCxnSpPr>
          <p:nvPr/>
        </p:nvCxnSpPr>
        <p:spPr>
          <a:xfrm>
            <a:off x="267198" y="2906978"/>
            <a:ext cx="266711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직선 연결선 1034">
            <a:extLst>
              <a:ext uri="{FF2B5EF4-FFF2-40B4-BE49-F238E27FC236}">
                <a16:creationId xmlns:a16="http://schemas.microsoft.com/office/drawing/2014/main" id="{736AC8D0-1F6F-9920-EEBF-B0FD4A53FF89}"/>
              </a:ext>
            </a:extLst>
          </p:cNvPr>
          <p:cNvCxnSpPr>
            <a:cxnSpLocks/>
          </p:cNvCxnSpPr>
          <p:nvPr/>
        </p:nvCxnSpPr>
        <p:spPr>
          <a:xfrm>
            <a:off x="260786" y="3201618"/>
            <a:ext cx="2667118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사각형: 둥근 모서리 1035">
            <a:extLst>
              <a:ext uri="{FF2B5EF4-FFF2-40B4-BE49-F238E27FC236}">
                <a16:creationId xmlns:a16="http://schemas.microsoft.com/office/drawing/2014/main" id="{EB6476D2-BF48-2473-2E14-326A3455CF65}"/>
              </a:ext>
            </a:extLst>
          </p:cNvPr>
          <p:cNvSpPr/>
          <p:nvPr/>
        </p:nvSpPr>
        <p:spPr>
          <a:xfrm>
            <a:off x="185427" y="2842306"/>
            <a:ext cx="601974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tx1"/>
                </a:solidFill>
              </a:rPr>
              <a:t>구분</a:t>
            </a:r>
          </a:p>
        </p:txBody>
      </p:sp>
      <p:sp>
        <p:nvSpPr>
          <p:cNvPr id="1038" name="사각형: 둥근 모서리 1037">
            <a:extLst>
              <a:ext uri="{FF2B5EF4-FFF2-40B4-BE49-F238E27FC236}">
                <a16:creationId xmlns:a16="http://schemas.microsoft.com/office/drawing/2014/main" id="{5309DCFF-4819-F67D-3896-45A071366705}"/>
              </a:ext>
            </a:extLst>
          </p:cNvPr>
          <p:cNvSpPr/>
          <p:nvPr/>
        </p:nvSpPr>
        <p:spPr>
          <a:xfrm>
            <a:off x="1416970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>
                <a:solidFill>
                  <a:schemeClr val="tx1"/>
                </a:solidFill>
              </a:rPr>
              <a:t>포인트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39" name="사각형: 둥근 모서리 1038">
            <a:extLst>
              <a:ext uri="{FF2B5EF4-FFF2-40B4-BE49-F238E27FC236}">
                <a16:creationId xmlns:a16="http://schemas.microsoft.com/office/drawing/2014/main" id="{120654F2-8C6D-115B-FC9E-14FC8ADA8924}"/>
              </a:ext>
            </a:extLst>
          </p:cNvPr>
          <p:cNvSpPr/>
          <p:nvPr/>
        </p:nvSpPr>
        <p:spPr>
          <a:xfrm>
            <a:off x="1995415" y="2834296"/>
            <a:ext cx="533749" cy="430892"/>
          </a:xfrm>
          <a:prstGeom prst="roundRect">
            <a:avLst>
              <a:gd name="adj" fmla="val 13096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변동일</a:t>
            </a:r>
          </a:p>
        </p:txBody>
      </p:sp>
      <p:grpSp>
        <p:nvGrpSpPr>
          <p:cNvPr id="1044" name="그룹 1043">
            <a:extLst>
              <a:ext uri="{FF2B5EF4-FFF2-40B4-BE49-F238E27FC236}">
                <a16:creationId xmlns:a16="http://schemas.microsoft.com/office/drawing/2014/main" id="{3050AFB4-45C3-D7C4-1BE6-C4024AA8248F}"/>
              </a:ext>
            </a:extLst>
          </p:cNvPr>
          <p:cNvGrpSpPr/>
          <p:nvPr/>
        </p:nvGrpSpPr>
        <p:grpSpPr>
          <a:xfrm>
            <a:off x="267198" y="3206045"/>
            <a:ext cx="2882661" cy="247185"/>
            <a:chOff x="267198" y="2295507"/>
            <a:chExt cx="2882661" cy="247185"/>
          </a:xfrm>
        </p:grpSpPr>
        <p:sp>
          <p:nvSpPr>
            <p:cNvPr id="1040" name="직사각형 1039">
              <a:extLst>
                <a:ext uri="{FF2B5EF4-FFF2-40B4-BE49-F238E27FC236}">
                  <a16:creationId xmlns:a16="http://schemas.microsoft.com/office/drawing/2014/main" id="{2F47D46E-654D-85FC-8930-E4468939C7E0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41" name="직사각형 1040">
              <a:extLst>
                <a:ext uri="{FF2B5EF4-FFF2-40B4-BE49-F238E27FC236}">
                  <a16:creationId xmlns:a16="http://schemas.microsoft.com/office/drawing/2014/main" id="{BE4DA332-15B8-F8BB-D5E5-38A7A9C7869B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42" name="직사각형 1041">
              <a:extLst>
                <a:ext uri="{FF2B5EF4-FFF2-40B4-BE49-F238E27FC236}">
                  <a16:creationId xmlns:a16="http://schemas.microsoft.com/office/drawing/2014/main" id="{CD80FD38-19F3-077D-DF53-8175DD3AE9E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2023-11-09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3" name="직선 연결선 1042">
              <a:extLst>
                <a:ext uri="{FF2B5EF4-FFF2-40B4-BE49-F238E27FC236}">
                  <a16:creationId xmlns:a16="http://schemas.microsoft.com/office/drawing/2014/main" id="{0C89941A-2B34-4F28-8A2D-D2AB2D0B20C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5" name="그룹 1044">
            <a:extLst>
              <a:ext uri="{FF2B5EF4-FFF2-40B4-BE49-F238E27FC236}">
                <a16:creationId xmlns:a16="http://schemas.microsoft.com/office/drawing/2014/main" id="{24DF925A-0F36-D9F3-DCC6-D4C1EB707219}"/>
              </a:ext>
            </a:extLst>
          </p:cNvPr>
          <p:cNvGrpSpPr/>
          <p:nvPr/>
        </p:nvGrpSpPr>
        <p:grpSpPr>
          <a:xfrm>
            <a:off x="269131" y="3447182"/>
            <a:ext cx="2882661" cy="247185"/>
            <a:chOff x="267198" y="2295507"/>
            <a:chExt cx="2882661" cy="247185"/>
          </a:xfrm>
        </p:grpSpPr>
        <p:sp>
          <p:nvSpPr>
            <p:cNvPr id="1046" name="직사각형 1045">
              <a:extLst>
                <a:ext uri="{FF2B5EF4-FFF2-40B4-BE49-F238E27FC236}">
                  <a16:creationId xmlns:a16="http://schemas.microsoft.com/office/drawing/2014/main" id="{CBE53BA8-0474-753C-0C49-154E440492B1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47" name="직사각형 1046">
              <a:extLst>
                <a:ext uri="{FF2B5EF4-FFF2-40B4-BE49-F238E27FC236}">
                  <a16:creationId xmlns:a16="http://schemas.microsoft.com/office/drawing/2014/main" id="{2F39833A-949A-302B-5FD7-C800B9A8F50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48" name="직사각형 1047">
              <a:extLst>
                <a:ext uri="{FF2B5EF4-FFF2-40B4-BE49-F238E27FC236}">
                  <a16:creationId xmlns:a16="http://schemas.microsoft.com/office/drawing/2014/main" id="{08755502-18D5-6FB4-E816-5DFC45259AE5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2023-11-08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직선 연결선 1048">
              <a:extLst>
                <a:ext uri="{FF2B5EF4-FFF2-40B4-BE49-F238E27FC236}">
                  <a16:creationId xmlns:a16="http://schemas.microsoft.com/office/drawing/2014/main" id="{1C3DDCE2-1966-EF10-5705-87EFE1CD21F7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DE0553F3-FEF2-F822-6055-6FD14DDD7183}"/>
              </a:ext>
            </a:extLst>
          </p:cNvPr>
          <p:cNvGrpSpPr/>
          <p:nvPr/>
        </p:nvGrpSpPr>
        <p:grpSpPr>
          <a:xfrm>
            <a:off x="267198" y="3682666"/>
            <a:ext cx="2882661" cy="247185"/>
            <a:chOff x="267198" y="2295507"/>
            <a:chExt cx="2882661" cy="247185"/>
          </a:xfrm>
        </p:grpSpPr>
        <p:sp>
          <p:nvSpPr>
            <p:cNvPr id="1051" name="직사각형 1050">
              <a:extLst>
                <a:ext uri="{FF2B5EF4-FFF2-40B4-BE49-F238E27FC236}">
                  <a16:creationId xmlns:a16="http://schemas.microsoft.com/office/drawing/2014/main" id="{3AF09B07-9611-11CF-CEB0-3B1A860FFF4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이벤트참여</a:t>
              </a:r>
            </a:p>
          </p:txBody>
        </p:sp>
        <p:sp>
          <p:nvSpPr>
            <p:cNvPr id="1052" name="직사각형 1051">
              <a:extLst>
                <a:ext uri="{FF2B5EF4-FFF2-40B4-BE49-F238E27FC236}">
                  <a16:creationId xmlns:a16="http://schemas.microsoft.com/office/drawing/2014/main" id="{973B2D0C-FD35-7A9F-48FF-609136FF06B9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53" name="직사각형 1052">
              <a:extLst>
                <a:ext uri="{FF2B5EF4-FFF2-40B4-BE49-F238E27FC236}">
                  <a16:creationId xmlns:a16="http://schemas.microsoft.com/office/drawing/2014/main" id="{9EDE3187-A781-2F10-E338-B90D609ACAB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2023-11-07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4" name="직선 연결선 1053">
              <a:extLst>
                <a:ext uri="{FF2B5EF4-FFF2-40B4-BE49-F238E27FC236}">
                  <a16:creationId xmlns:a16="http://schemas.microsoft.com/office/drawing/2014/main" id="{5701ACA3-FE64-013E-3920-672F565D068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5" name="그룹 1054">
            <a:extLst>
              <a:ext uri="{FF2B5EF4-FFF2-40B4-BE49-F238E27FC236}">
                <a16:creationId xmlns:a16="http://schemas.microsoft.com/office/drawing/2014/main" id="{41E32CAF-C5FB-BB24-8903-D163B831146A}"/>
              </a:ext>
            </a:extLst>
          </p:cNvPr>
          <p:cNvGrpSpPr/>
          <p:nvPr/>
        </p:nvGrpSpPr>
        <p:grpSpPr>
          <a:xfrm>
            <a:off x="260786" y="3934414"/>
            <a:ext cx="2882661" cy="247185"/>
            <a:chOff x="267198" y="2295507"/>
            <a:chExt cx="2882661" cy="247185"/>
          </a:xfrm>
        </p:grpSpPr>
        <p:sp>
          <p:nvSpPr>
            <p:cNvPr id="1056" name="직사각형 1055">
              <a:extLst>
                <a:ext uri="{FF2B5EF4-FFF2-40B4-BE49-F238E27FC236}">
                  <a16:creationId xmlns:a16="http://schemas.microsoft.com/office/drawing/2014/main" id="{87218BE6-FA65-8A99-117B-F46115308296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57" name="직사각형 1056">
              <a:extLst>
                <a:ext uri="{FF2B5EF4-FFF2-40B4-BE49-F238E27FC236}">
                  <a16:creationId xmlns:a16="http://schemas.microsoft.com/office/drawing/2014/main" id="{BBCE6855-439F-CD7D-28A0-861C704D44DF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11668947-935B-F1EB-6CC4-1FD0817ED1AE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2023-11-06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9B241C3F-5B00-FF4A-25BA-A1BBB5513049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0" name="그룹 1059">
            <a:extLst>
              <a:ext uri="{FF2B5EF4-FFF2-40B4-BE49-F238E27FC236}">
                <a16:creationId xmlns:a16="http://schemas.microsoft.com/office/drawing/2014/main" id="{3EE4794F-E573-3D91-C528-D97348795342}"/>
              </a:ext>
            </a:extLst>
          </p:cNvPr>
          <p:cNvGrpSpPr/>
          <p:nvPr/>
        </p:nvGrpSpPr>
        <p:grpSpPr>
          <a:xfrm>
            <a:off x="261411" y="4168668"/>
            <a:ext cx="2882661" cy="247185"/>
            <a:chOff x="267198" y="2295507"/>
            <a:chExt cx="2882661" cy="247185"/>
          </a:xfrm>
        </p:grpSpPr>
        <p:sp>
          <p:nvSpPr>
            <p:cNvPr id="1061" name="직사각형 1060">
              <a:extLst>
                <a:ext uri="{FF2B5EF4-FFF2-40B4-BE49-F238E27FC236}">
                  <a16:creationId xmlns:a16="http://schemas.microsoft.com/office/drawing/2014/main" id="{0906EF98-83BB-2A30-85EF-ECC0066D229F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62" name="직사각형 1061">
              <a:extLst>
                <a:ext uri="{FF2B5EF4-FFF2-40B4-BE49-F238E27FC236}">
                  <a16:creationId xmlns:a16="http://schemas.microsoft.com/office/drawing/2014/main" id="{788A6F3A-95CD-1CAD-33D2-46A16309622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063" name="직사각형 1062">
              <a:extLst>
                <a:ext uri="{FF2B5EF4-FFF2-40B4-BE49-F238E27FC236}">
                  <a16:creationId xmlns:a16="http://schemas.microsoft.com/office/drawing/2014/main" id="{8C5646BB-8403-306D-694B-553E6509118D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4" name="직선 연결선 1063">
              <a:extLst>
                <a:ext uri="{FF2B5EF4-FFF2-40B4-BE49-F238E27FC236}">
                  <a16:creationId xmlns:a16="http://schemas.microsoft.com/office/drawing/2014/main" id="{D4A5B000-AC2A-A9FC-9F3E-E81D86BA5B52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5F8CE567-94DE-CA66-D28F-087E57C8E022}"/>
              </a:ext>
            </a:extLst>
          </p:cNvPr>
          <p:cNvGrpSpPr/>
          <p:nvPr/>
        </p:nvGrpSpPr>
        <p:grpSpPr>
          <a:xfrm>
            <a:off x="263344" y="4409805"/>
            <a:ext cx="2882661" cy="247185"/>
            <a:chOff x="267198" y="2295507"/>
            <a:chExt cx="2882661" cy="247185"/>
          </a:xfrm>
        </p:grpSpPr>
        <p:sp>
          <p:nvSpPr>
            <p:cNvPr id="1066" name="직사각형 1065">
              <a:extLst>
                <a:ext uri="{FF2B5EF4-FFF2-40B4-BE49-F238E27FC236}">
                  <a16:creationId xmlns:a16="http://schemas.microsoft.com/office/drawing/2014/main" id="{E280098A-F6F7-6DD3-C1DA-3C1BABB9277A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67" name="직사각형 1066">
              <a:extLst>
                <a:ext uri="{FF2B5EF4-FFF2-40B4-BE49-F238E27FC236}">
                  <a16:creationId xmlns:a16="http://schemas.microsoft.com/office/drawing/2014/main" id="{E6F1F77E-D30B-1F71-1E8A-06D09C2AE75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68" name="직사각형 1067">
              <a:extLst>
                <a:ext uri="{FF2B5EF4-FFF2-40B4-BE49-F238E27FC236}">
                  <a16:creationId xmlns:a16="http://schemas.microsoft.com/office/drawing/2014/main" id="{8F0A6F9E-DBED-EEFF-94AF-F13C8955ACDA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9" name="직선 연결선 1068">
              <a:extLst>
                <a:ext uri="{FF2B5EF4-FFF2-40B4-BE49-F238E27FC236}">
                  <a16:creationId xmlns:a16="http://schemas.microsoft.com/office/drawing/2014/main" id="{42CC1728-3B9D-84EA-EE60-9A603B761E3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26D9F0B2-0667-E5DA-6A06-96BF15670B79}"/>
              </a:ext>
            </a:extLst>
          </p:cNvPr>
          <p:cNvGrpSpPr/>
          <p:nvPr/>
        </p:nvGrpSpPr>
        <p:grpSpPr>
          <a:xfrm>
            <a:off x="261411" y="4645289"/>
            <a:ext cx="2882661" cy="247185"/>
            <a:chOff x="267198" y="2295507"/>
            <a:chExt cx="2882661" cy="247185"/>
          </a:xfrm>
        </p:grpSpPr>
        <p:sp>
          <p:nvSpPr>
            <p:cNvPr id="1071" name="직사각형 1070">
              <a:extLst>
                <a:ext uri="{FF2B5EF4-FFF2-40B4-BE49-F238E27FC236}">
                  <a16:creationId xmlns:a16="http://schemas.microsoft.com/office/drawing/2014/main" id="{17A59B20-9295-FC0A-9D45-BF3F50E3B2E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2" name="직사각형 1071">
              <a:extLst>
                <a:ext uri="{FF2B5EF4-FFF2-40B4-BE49-F238E27FC236}">
                  <a16:creationId xmlns:a16="http://schemas.microsoft.com/office/drawing/2014/main" id="{F8EFDFA7-9639-407A-0853-DCD97762F95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3" name="직사각형 1072">
              <a:extLst>
                <a:ext uri="{FF2B5EF4-FFF2-40B4-BE49-F238E27FC236}">
                  <a16:creationId xmlns:a16="http://schemas.microsoft.com/office/drawing/2014/main" id="{65C6B1C0-CEA1-BD38-BB1E-B484E2AF2A64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4" name="직선 연결선 1073">
              <a:extLst>
                <a:ext uri="{FF2B5EF4-FFF2-40B4-BE49-F238E27FC236}">
                  <a16:creationId xmlns:a16="http://schemas.microsoft.com/office/drawing/2014/main" id="{70070B66-83B7-7B69-526B-A9DC60A8657E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5" name="그룹 1074">
            <a:extLst>
              <a:ext uri="{FF2B5EF4-FFF2-40B4-BE49-F238E27FC236}">
                <a16:creationId xmlns:a16="http://schemas.microsoft.com/office/drawing/2014/main" id="{D0D9A5BE-D435-93B0-8D91-17C6268C0153}"/>
              </a:ext>
            </a:extLst>
          </p:cNvPr>
          <p:cNvGrpSpPr/>
          <p:nvPr/>
        </p:nvGrpSpPr>
        <p:grpSpPr>
          <a:xfrm>
            <a:off x="254999" y="4897037"/>
            <a:ext cx="2882661" cy="247185"/>
            <a:chOff x="267198" y="2295507"/>
            <a:chExt cx="2882661" cy="247185"/>
          </a:xfrm>
        </p:grpSpPr>
        <p:sp>
          <p:nvSpPr>
            <p:cNvPr id="1076" name="직사각형 1075">
              <a:extLst>
                <a:ext uri="{FF2B5EF4-FFF2-40B4-BE49-F238E27FC236}">
                  <a16:creationId xmlns:a16="http://schemas.microsoft.com/office/drawing/2014/main" id="{2FA53AE4-5708-31B6-A862-FB356F0CB07D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077" name="직사각형 1076">
              <a:extLst>
                <a:ext uri="{FF2B5EF4-FFF2-40B4-BE49-F238E27FC236}">
                  <a16:creationId xmlns:a16="http://schemas.microsoft.com/office/drawing/2014/main" id="{65DC0759-6301-E370-F025-C0439A16797A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078" name="직사각형 1077">
              <a:extLst>
                <a:ext uri="{FF2B5EF4-FFF2-40B4-BE49-F238E27FC236}">
                  <a16:creationId xmlns:a16="http://schemas.microsoft.com/office/drawing/2014/main" id="{B00D22B1-8FB2-A114-DE90-7B183AB6F60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79" name="직선 연결선 1078">
              <a:extLst>
                <a:ext uri="{FF2B5EF4-FFF2-40B4-BE49-F238E27FC236}">
                  <a16:creationId xmlns:a16="http://schemas.microsoft.com/office/drawing/2014/main" id="{6807AC78-6B7A-D36F-86B0-1825AFDCCB06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1" name="그룹 1080">
            <a:extLst>
              <a:ext uri="{FF2B5EF4-FFF2-40B4-BE49-F238E27FC236}">
                <a16:creationId xmlns:a16="http://schemas.microsoft.com/office/drawing/2014/main" id="{5670C1CB-AEE3-1231-38CF-5D7379BE3744}"/>
              </a:ext>
            </a:extLst>
          </p:cNvPr>
          <p:cNvGrpSpPr/>
          <p:nvPr/>
        </p:nvGrpSpPr>
        <p:grpSpPr>
          <a:xfrm>
            <a:off x="949859" y="1723087"/>
            <a:ext cx="1000716" cy="931286"/>
            <a:chOff x="5204455" y="4948767"/>
            <a:chExt cx="1224284" cy="1139343"/>
          </a:xfrm>
        </p:grpSpPr>
        <p:pic>
          <p:nvPicPr>
            <p:cNvPr id="1082" name="그림 1081">
              <a:extLst>
                <a:ext uri="{FF2B5EF4-FFF2-40B4-BE49-F238E27FC236}">
                  <a16:creationId xmlns:a16="http://schemas.microsoft.com/office/drawing/2014/main" id="{96FB9C31-9CB0-0C5B-A99C-77758343DD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04455" y="5111749"/>
              <a:ext cx="1224284" cy="976361"/>
            </a:xfrm>
            <a:prstGeom prst="rect">
              <a:avLst/>
            </a:prstGeom>
          </p:spPr>
        </p:pic>
        <p:sp>
          <p:nvSpPr>
            <p:cNvPr id="1083" name="직사각형 1082">
              <a:extLst>
                <a:ext uri="{FF2B5EF4-FFF2-40B4-BE49-F238E27FC236}">
                  <a16:creationId xmlns:a16="http://schemas.microsoft.com/office/drawing/2014/main" id="{14BA349F-0ACA-7F5F-7A2C-C44D6B7B6B52}"/>
                </a:ext>
              </a:extLst>
            </p:cNvPr>
            <p:cNvSpPr/>
            <p:nvPr/>
          </p:nvSpPr>
          <p:spPr>
            <a:xfrm>
              <a:off x="5708651" y="4948767"/>
              <a:ext cx="27305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84" name="직사각형 1083">
              <a:extLst>
                <a:ext uri="{FF2B5EF4-FFF2-40B4-BE49-F238E27FC236}">
                  <a16:creationId xmlns:a16="http://schemas.microsoft.com/office/drawing/2014/main" id="{B25C0236-5625-D42F-5FFB-1921C6AAD590}"/>
                </a:ext>
              </a:extLst>
            </p:cNvPr>
            <p:cNvSpPr/>
            <p:nvPr/>
          </p:nvSpPr>
          <p:spPr>
            <a:xfrm>
              <a:off x="5671635" y="4948767"/>
              <a:ext cx="543384" cy="152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200" b="1" dirty="0">
                  <a:solidFill>
                    <a:schemeClr val="tx1"/>
                  </a:solidFill>
                </a:rPr>
                <a:t>1</a:t>
              </a:r>
              <a:r>
                <a:rPr lang="ko-KR" altLang="en-US" sz="1200" b="1" dirty="0">
                  <a:solidFill>
                    <a:schemeClr val="tx1"/>
                  </a:solidFill>
                </a:rPr>
                <a:t>위</a:t>
              </a:r>
            </a:p>
          </p:txBody>
        </p:sp>
      </p:grpSp>
      <p:grpSp>
        <p:nvGrpSpPr>
          <p:cNvPr id="1085" name="그룹 1084">
            <a:extLst>
              <a:ext uri="{FF2B5EF4-FFF2-40B4-BE49-F238E27FC236}">
                <a16:creationId xmlns:a16="http://schemas.microsoft.com/office/drawing/2014/main" id="{A729DFCF-C83D-0202-2C01-306B2B437A39}"/>
              </a:ext>
            </a:extLst>
          </p:cNvPr>
          <p:cNvGrpSpPr/>
          <p:nvPr/>
        </p:nvGrpSpPr>
        <p:grpSpPr>
          <a:xfrm>
            <a:off x="259483" y="5127436"/>
            <a:ext cx="2882661" cy="247185"/>
            <a:chOff x="267198" y="2295507"/>
            <a:chExt cx="2882661" cy="247185"/>
          </a:xfrm>
        </p:grpSpPr>
        <p:sp>
          <p:nvSpPr>
            <p:cNvPr id="1086" name="직사각형 1085">
              <a:extLst>
                <a:ext uri="{FF2B5EF4-FFF2-40B4-BE49-F238E27FC236}">
                  <a16:creationId xmlns:a16="http://schemas.microsoft.com/office/drawing/2014/main" id="{89242B5E-9ABD-3758-41EB-33A831E7EC17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700" dirty="0">
                  <a:solidFill>
                    <a:schemeClr val="tx1"/>
                  </a:solidFill>
                </a:rPr>
                <a:t>[</a:t>
              </a:r>
              <a:r>
                <a:rPr lang="ko-KR" altLang="en-US" sz="700" dirty="0" err="1">
                  <a:solidFill>
                    <a:schemeClr val="tx1"/>
                  </a:solidFill>
                </a:rPr>
                <a:t>퀘스트이름</a:t>
              </a:r>
              <a:r>
                <a:rPr lang="en-US" altLang="ko-KR" sz="700" dirty="0">
                  <a:solidFill>
                    <a:schemeClr val="tx1"/>
                  </a:solidFill>
                </a:rPr>
                <a:t>]</a:t>
              </a:r>
              <a:r>
                <a:rPr lang="ko-KR" altLang="en-US" sz="700" dirty="0">
                  <a:solidFill>
                    <a:schemeClr val="tx1"/>
                  </a:solidFill>
                </a:rPr>
                <a:t> 완료</a:t>
              </a:r>
            </a:p>
          </p:txBody>
        </p:sp>
        <p:sp>
          <p:nvSpPr>
            <p:cNvPr id="1087" name="직사각형 1086">
              <a:extLst>
                <a:ext uri="{FF2B5EF4-FFF2-40B4-BE49-F238E27FC236}">
                  <a16:creationId xmlns:a16="http://schemas.microsoft.com/office/drawing/2014/main" id="{F5A52601-3BB0-74E9-AD1B-ED8E5005EDEE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00B050"/>
                  </a:solidFill>
                </a:rPr>
                <a:t>+1000</a:t>
              </a:r>
              <a:endParaRPr lang="ko-KR" altLang="en-US" sz="700" b="1" dirty="0">
                <a:solidFill>
                  <a:srgbClr val="00B050"/>
                </a:solidFill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AA47F48-D32E-677A-7577-8C9CC7D2C8F2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2023-11-05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83D4872C-4EF6-AD09-CE1F-2ECA4F403EE8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8580D6B9-64E3-ACB9-D8B7-C649FA38FCB8}"/>
              </a:ext>
            </a:extLst>
          </p:cNvPr>
          <p:cNvGrpSpPr/>
          <p:nvPr/>
        </p:nvGrpSpPr>
        <p:grpSpPr>
          <a:xfrm>
            <a:off x="261416" y="5368573"/>
            <a:ext cx="2882661" cy="247185"/>
            <a:chOff x="267198" y="2295507"/>
            <a:chExt cx="2882661" cy="247185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9093FDE-D1A6-B02C-B6E1-688D70B8F3AB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BD98CF37-0A71-C6FD-CD4F-DFBC1C359DCD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8C0253DB-D0BB-0757-5D02-2A1E49E5B049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2023-11-04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8EB53C8B-CB58-63B0-7188-BDEA76B0743D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BB2DBD4-6085-B938-A217-BBD47DAB4576}"/>
              </a:ext>
            </a:extLst>
          </p:cNvPr>
          <p:cNvGrpSpPr/>
          <p:nvPr/>
        </p:nvGrpSpPr>
        <p:grpSpPr>
          <a:xfrm>
            <a:off x="259483" y="5604057"/>
            <a:ext cx="2882661" cy="247185"/>
            <a:chOff x="267198" y="2295507"/>
            <a:chExt cx="2882661" cy="247185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23A9A410-88F8-17E2-A0A1-25D6E2B3CC85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17742135-2FB7-626C-C21C-3666033C1503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BE8ED5D-C63D-ADE7-C193-4D6257C453D7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2023-11-03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267866E0-854A-A28A-7BEB-CD809C5DE6E0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F4A76F96-C1D5-E098-E859-6E5E0D3A3CC6}"/>
              </a:ext>
            </a:extLst>
          </p:cNvPr>
          <p:cNvGrpSpPr/>
          <p:nvPr/>
        </p:nvGrpSpPr>
        <p:grpSpPr>
          <a:xfrm>
            <a:off x="253071" y="5855805"/>
            <a:ext cx="2882661" cy="247185"/>
            <a:chOff x="267198" y="2295507"/>
            <a:chExt cx="2882661" cy="247185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CD3C54A4-DA31-0151-1912-DD14731811E4}"/>
                </a:ext>
              </a:extLst>
            </p:cNvPr>
            <p:cNvSpPr/>
            <p:nvPr/>
          </p:nvSpPr>
          <p:spPr>
            <a:xfrm>
              <a:off x="294206" y="2304496"/>
              <a:ext cx="1040741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700" dirty="0">
                  <a:solidFill>
                    <a:schemeClr val="tx1"/>
                  </a:solidFill>
                </a:rPr>
                <a:t>댓글삭제 보상회수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0A59A412-EEC8-CB9D-DE58-C9AA24B6FFF6}"/>
                </a:ext>
              </a:extLst>
            </p:cNvPr>
            <p:cNvSpPr/>
            <p:nvPr/>
          </p:nvSpPr>
          <p:spPr>
            <a:xfrm>
              <a:off x="1400674" y="2295507"/>
              <a:ext cx="530952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</a:rPr>
                <a:t>-100</a:t>
              </a:r>
              <a:endParaRPr lang="ko-KR" altLang="en-US" sz="700" b="1" dirty="0">
                <a:solidFill>
                  <a:srgbClr val="FF0000"/>
                </a:solidFill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2195CD8-6683-8AF3-2CC0-AC46D655906F}"/>
                </a:ext>
              </a:extLst>
            </p:cNvPr>
            <p:cNvSpPr/>
            <p:nvPr/>
          </p:nvSpPr>
          <p:spPr>
            <a:xfrm>
              <a:off x="1909819" y="2302696"/>
              <a:ext cx="1240040" cy="23105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2023-11-02 18:20:33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8BD1CAFD-DB91-8FAB-7FFC-2C38EC4C08EC}"/>
                </a:ext>
              </a:extLst>
            </p:cNvPr>
            <p:cNvCxnSpPr>
              <a:cxnSpLocks/>
            </p:cNvCxnSpPr>
            <p:nvPr/>
          </p:nvCxnSpPr>
          <p:spPr>
            <a:xfrm>
              <a:off x="267198" y="2542692"/>
              <a:ext cx="2667118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F49C5D-1185-FA58-D7DE-AE466F5DDE83}"/>
              </a:ext>
            </a:extLst>
          </p:cNvPr>
          <p:cNvSpPr/>
          <p:nvPr/>
        </p:nvSpPr>
        <p:spPr>
          <a:xfrm>
            <a:off x="213362" y="746759"/>
            <a:ext cx="2712116" cy="192596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2E6A9E0-7701-ED8E-E10C-41D216132D5A}"/>
              </a:ext>
            </a:extLst>
          </p:cNvPr>
          <p:cNvSpPr/>
          <p:nvPr/>
        </p:nvSpPr>
        <p:spPr>
          <a:xfrm>
            <a:off x="213362" y="6114742"/>
            <a:ext cx="2712116" cy="50597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CB5986-D927-0325-AEE4-2937764C57B2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2-3. </a:t>
            </a:r>
            <a:r>
              <a:rPr lang="ko-KR" altLang="en-US" sz="1100" b="1" dirty="0">
                <a:solidFill>
                  <a:schemeClr val="tx1"/>
                </a:solidFill>
              </a:rPr>
              <a:t>열람대상</a:t>
            </a: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solidFill>
                  <a:schemeClr val="tx1"/>
                </a:solidFill>
              </a:rPr>
              <a:t>사용자 정보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열람대상 사용자 정보가 표시되는 영역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본인 포함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 다음과 같은 정보들로 구성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30" name="표 57">
            <a:extLst>
              <a:ext uri="{FF2B5EF4-FFF2-40B4-BE49-F238E27FC236}">
                <a16:creationId xmlns:a16="http://schemas.microsoft.com/office/drawing/2014/main" id="{C4D693C8-F546-1F14-3195-3C4A1DB45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690855"/>
              </p:ext>
            </p:extLst>
          </p:nvPr>
        </p:nvGraphicFramePr>
        <p:xfrm>
          <a:off x="7198794" y="1498993"/>
          <a:ext cx="4900547" cy="3776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060">
                  <a:extLst>
                    <a:ext uri="{9D8B030D-6E8A-4147-A177-3AD203B41FA5}">
                      <a16:colId xmlns:a16="http://schemas.microsoft.com/office/drawing/2014/main" val="2258357109"/>
                    </a:ext>
                  </a:extLst>
                </a:gridCol>
                <a:gridCol w="859771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271716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포인트기록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타이틀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포인트기록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타이틀 텍스트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수요처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요구에 따라 명칭이 번경될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구분정보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 획득 및 삭제 행동을 간략히 정의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다음과 같은 유형으로 구분될 수 있으며 서비스 과정에서 추가될 수 있음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1.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퀘스트이름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이벤트참여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이벤트이름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참여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3.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차감행동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‘[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퀘스트이름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취소 보상회수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※ 1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개의 액션이 복수의 퀘스트에 영향을 미칠 경우 해당 행동을 취소 </a:t>
                      </a:r>
                      <a:r>
                        <a:rPr lang="ko-KR" altLang="en-US" sz="800" dirty="0" err="1">
                          <a:solidFill>
                            <a:srgbClr val="FF0000"/>
                          </a:solidFill>
                        </a:rPr>
                        <a:t>했을시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 모든 보상을 회수하고 퀘스트를 초기화 해야 함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※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그룹 중간에 배치된 연속 퀘스트의 경우 시스템 구조상 해당 퀘스트만 초기화 하기 어려울 수 있으므로 해당 퀘스트 그룹의 전체 리셋도 고려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196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포인트정보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구분정보 행동으로 인해 가산되거나 차감된 포인트 수치 정의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1.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가산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</a:rPr>
                        <a:t>포인트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형식으로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색상은 </a:t>
                      </a:r>
                      <a:r>
                        <a:rPr lang="ko-KR" altLang="en-US" sz="800" b="1" dirty="0">
                          <a:solidFill>
                            <a:srgbClr val="00B050"/>
                          </a:solidFill>
                        </a:rPr>
                        <a:t>녹색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또는 </a:t>
                      </a:r>
                      <a:r>
                        <a:rPr lang="ko-KR" altLang="en-US" sz="800" b="1" dirty="0">
                          <a:solidFill>
                            <a:srgbClr val="00B0F0"/>
                          </a:solidFill>
                        </a:rPr>
                        <a:t>파랑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2.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차감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800" b="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ko-KR" altLang="en-US" sz="800" b="0" dirty="0">
                          <a:solidFill>
                            <a:srgbClr val="FF0000"/>
                          </a:solidFill>
                        </a:rPr>
                        <a:t>포인트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 형식으로 표시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색상은 </a:t>
                      </a:r>
                      <a:r>
                        <a:rPr lang="ko-KR" altLang="en-US" sz="800" b="1" dirty="0">
                          <a:solidFill>
                            <a:srgbClr val="FF0000"/>
                          </a:solidFill>
                        </a:rPr>
                        <a:t>빨강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842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변동일정보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구분정보 행위를 수행하여 포인트가 변동된 시간을 날짜로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왼쪽 참고 이미지와 같이 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초 형식으로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2335716"/>
                  </a:ext>
                </a:extLst>
              </a:tr>
            </a:tbl>
          </a:graphicData>
        </a:graphic>
      </p:graphicFrame>
      <p:sp>
        <p:nvSpPr>
          <p:cNvPr id="15" name="타원 14">
            <a:extLst>
              <a:ext uri="{FF2B5EF4-FFF2-40B4-BE49-F238E27FC236}">
                <a16:creationId xmlns:a16="http://schemas.microsoft.com/office/drawing/2014/main" id="{A60758E1-6310-6446-6C9F-2E04145659F0}"/>
              </a:ext>
            </a:extLst>
          </p:cNvPr>
          <p:cNvSpPr/>
          <p:nvPr/>
        </p:nvSpPr>
        <p:spPr>
          <a:xfrm>
            <a:off x="885874" y="235169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5C9F3C7-E0C6-CCA9-4867-9CB1332C884B}"/>
              </a:ext>
            </a:extLst>
          </p:cNvPr>
          <p:cNvCxnSpPr>
            <a:stCxn id="15" idx="5"/>
          </p:cNvCxnSpPr>
          <p:nvPr/>
        </p:nvCxnSpPr>
        <p:spPr>
          <a:xfrm>
            <a:off x="1104411" y="2570234"/>
            <a:ext cx="183645" cy="175063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43A9BC7C-4A42-2CC1-F18E-A83EEC613879}"/>
              </a:ext>
            </a:extLst>
          </p:cNvPr>
          <p:cNvSpPr/>
          <p:nvPr/>
        </p:nvSpPr>
        <p:spPr>
          <a:xfrm>
            <a:off x="203213" y="261566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0E83053-EC27-9732-195D-38240C949A7D}"/>
              </a:ext>
            </a:extLst>
          </p:cNvPr>
          <p:cNvCxnSpPr>
            <a:cxnSpLocks/>
            <a:stCxn id="29" idx="5"/>
            <a:endCxn id="41" idx="0"/>
          </p:cNvCxnSpPr>
          <p:nvPr/>
        </p:nvCxnSpPr>
        <p:spPr>
          <a:xfrm>
            <a:off x="421750" y="2834198"/>
            <a:ext cx="322888" cy="163645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C438160-8703-6044-288C-52E85983302D}"/>
              </a:ext>
            </a:extLst>
          </p:cNvPr>
          <p:cNvSpPr/>
          <p:nvPr/>
        </p:nvSpPr>
        <p:spPr>
          <a:xfrm>
            <a:off x="320233" y="2997843"/>
            <a:ext cx="848810" cy="3067291"/>
          </a:xfrm>
          <a:prstGeom prst="roundRect">
            <a:avLst>
              <a:gd name="adj" fmla="val 6458"/>
            </a:avLst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63285254-78F9-9419-6EC7-08454CB75921}"/>
              </a:ext>
            </a:extLst>
          </p:cNvPr>
          <p:cNvSpPr/>
          <p:nvPr/>
        </p:nvSpPr>
        <p:spPr>
          <a:xfrm>
            <a:off x="1319510" y="3000334"/>
            <a:ext cx="644328" cy="3067291"/>
          </a:xfrm>
          <a:prstGeom prst="roundRect">
            <a:avLst>
              <a:gd name="adj" fmla="val 6458"/>
            </a:avLst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48A9ED2A-D8D0-2A68-5357-C19CFF3CAA51}"/>
              </a:ext>
            </a:extLst>
          </p:cNvPr>
          <p:cNvSpPr/>
          <p:nvPr/>
        </p:nvSpPr>
        <p:spPr>
          <a:xfrm>
            <a:off x="1189788" y="3350153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66EC1F3-8349-282E-4F60-82598290CBD3}"/>
              </a:ext>
            </a:extLst>
          </p:cNvPr>
          <p:cNvCxnSpPr>
            <a:cxnSpLocks/>
            <a:stCxn id="32" idx="5"/>
          </p:cNvCxnSpPr>
          <p:nvPr/>
        </p:nvCxnSpPr>
        <p:spPr>
          <a:xfrm>
            <a:off x="1408325" y="3568690"/>
            <a:ext cx="156142" cy="10675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66C3DBE-F4AC-D388-1553-2A266E096135}"/>
              </a:ext>
            </a:extLst>
          </p:cNvPr>
          <p:cNvSpPr/>
          <p:nvPr/>
        </p:nvSpPr>
        <p:spPr>
          <a:xfrm>
            <a:off x="2030858" y="3001810"/>
            <a:ext cx="920685" cy="3067291"/>
          </a:xfrm>
          <a:prstGeom prst="roundRect">
            <a:avLst>
              <a:gd name="adj" fmla="val 6458"/>
            </a:avLst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29DB03EC-36C4-A437-A113-F49150A04876}"/>
              </a:ext>
            </a:extLst>
          </p:cNvPr>
          <p:cNvSpPr/>
          <p:nvPr/>
        </p:nvSpPr>
        <p:spPr>
          <a:xfrm>
            <a:off x="2603958" y="285790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5A0D5FF-5F35-E187-51FD-CCF7FA98F073}"/>
              </a:ext>
            </a:extLst>
          </p:cNvPr>
          <p:cNvCxnSpPr>
            <a:cxnSpLocks/>
            <a:stCxn id="34" idx="3"/>
          </p:cNvCxnSpPr>
          <p:nvPr/>
        </p:nvCxnSpPr>
        <p:spPr>
          <a:xfrm flipH="1">
            <a:off x="2551263" y="3076437"/>
            <a:ext cx="90190" cy="111528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40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3BAC88-5113-DCED-AEBA-F9A7E6CC17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2C5FFD-008D-1D7F-A2AD-D0F04B15C3A9}"/>
              </a:ext>
            </a:extLst>
          </p:cNvPr>
          <p:cNvSpPr txBox="1"/>
          <p:nvPr/>
        </p:nvSpPr>
        <p:spPr>
          <a:xfrm>
            <a:off x="3022600" y="2520434"/>
            <a:ext cx="6146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8000" b="1" dirty="0">
                <a:solidFill>
                  <a:schemeClr val="bg1"/>
                </a:solidFill>
              </a:rPr>
              <a:t>.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259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5A29279-7E8F-8A6C-648A-96B483946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93" y="3528467"/>
            <a:ext cx="1848520" cy="33449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0" y="0"/>
            <a:ext cx="5821680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진입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1. </a:t>
            </a:r>
            <a:r>
              <a:rPr lang="ko-KR" altLang="en-US" sz="1200" b="1" dirty="0">
                <a:solidFill>
                  <a:schemeClr val="tx1"/>
                </a:solidFill>
              </a:rPr>
              <a:t>퀘스트 진입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화면에는 다음과 같이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개 경로로 진입할 수 있음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A9840F2-2B1D-E0F8-65E2-596D05CDE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6" y="701040"/>
            <a:ext cx="2224398" cy="403352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39ECC90-D22C-846C-62C1-BADC96E5CF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183" y="793276"/>
            <a:ext cx="2358868" cy="3778724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8B51DAC-5094-4625-E352-2E1DC1F33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921" y="791303"/>
            <a:ext cx="2259285" cy="2048418"/>
          </a:xfrm>
          <a:prstGeom prst="rect">
            <a:avLst/>
          </a:prstGeom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C4D0160B-C8B8-E188-7F6D-1F19E0DCC154}"/>
              </a:ext>
            </a:extLst>
          </p:cNvPr>
          <p:cNvSpPr/>
          <p:nvPr/>
        </p:nvSpPr>
        <p:spPr>
          <a:xfrm>
            <a:off x="213360" y="4643120"/>
            <a:ext cx="168656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퀘스트 </a:t>
            </a:r>
            <a:r>
              <a:rPr lang="ko-KR" altLang="en-US" sz="1000" b="1" dirty="0" err="1">
                <a:solidFill>
                  <a:schemeClr val="tx1"/>
                </a:solidFill>
              </a:rPr>
              <a:t>플로팅</a:t>
            </a:r>
            <a:r>
              <a:rPr lang="ko-KR" altLang="en-US" sz="1000" b="1" dirty="0">
                <a:solidFill>
                  <a:schemeClr val="tx1"/>
                </a:solidFill>
              </a:rPr>
              <a:t> 버튼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AB7F21F-CA1F-6056-A0D0-D2D719718273}"/>
              </a:ext>
            </a:extLst>
          </p:cNvPr>
          <p:cNvSpPr/>
          <p:nvPr/>
        </p:nvSpPr>
        <p:spPr>
          <a:xfrm>
            <a:off x="2463800" y="4643120"/>
            <a:ext cx="140208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여행정보</a:t>
            </a:r>
            <a:r>
              <a:rPr lang="en-US" altLang="ko-KR" sz="1000" b="1" dirty="0">
                <a:solidFill>
                  <a:schemeClr val="tx1"/>
                </a:solidFill>
              </a:rPr>
              <a:t> - </a:t>
            </a:r>
            <a:r>
              <a:rPr lang="ko-KR" altLang="en-US" sz="1000" b="1" dirty="0">
                <a:solidFill>
                  <a:schemeClr val="tx1"/>
                </a:solidFill>
              </a:rPr>
              <a:t>퀘스트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A63565C-815D-2DC9-CD93-8156381CCD48}"/>
              </a:ext>
            </a:extLst>
          </p:cNvPr>
          <p:cNvSpPr/>
          <p:nvPr/>
        </p:nvSpPr>
        <p:spPr>
          <a:xfrm>
            <a:off x="4678680" y="2932524"/>
            <a:ext cx="2286000" cy="228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마이페이지 </a:t>
            </a:r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ko-KR" altLang="en-US" sz="1000" b="1" dirty="0" err="1">
                <a:solidFill>
                  <a:schemeClr val="tx1"/>
                </a:solidFill>
              </a:rPr>
              <a:t>나의활동</a:t>
            </a:r>
            <a:r>
              <a:rPr lang="ko-KR" altLang="en-US" sz="1000" b="1" dirty="0">
                <a:solidFill>
                  <a:schemeClr val="tx1"/>
                </a:solidFill>
              </a:rPr>
              <a:t> </a:t>
            </a:r>
            <a:r>
              <a:rPr lang="en-US" altLang="ko-KR" sz="1000" b="1" dirty="0">
                <a:solidFill>
                  <a:schemeClr val="tx1"/>
                </a:solidFill>
              </a:rPr>
              <a:t>- </a:t>
            </a:r>
            <a:r>
              <a:rPr lang="ko-KR" altLang="en-US" sz="1000" b="1" dirty="0">
                <a:solidFill>
                  <a:schemeClr val="tx1"/>
                </a:solidFill>
              </a:rPr>
              <a:t>퀘스트</a:t>
            </a:r>
          </a:p>
        </p:txBody>
      </p:sp>
      <p:graphicFrame>
        <p:nvGraphicFramePr>
          <p:cNvPr id="59" name="표 57">
            <a:extLst>
              <a:ext uri="{FF2B5EF4-FFF2-40B4-BE49-F238E27FC236}">
                <a16:creationId xmlns:a16="http://schemas.microsoft.com/office/drawing/2014/main" id="{B819924C-BB5C-2935-7F05-B9A691B2F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582119"/>
              </p:ext>
            </p:extLst>
          </p:nvPr>
        </p:nvGraphicFramePr>
        <p:xfrm>
          <a:off x="7198795" y="1331821"/>
          <a:ext cx="4891605" cy="2245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29310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625850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플로팅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서비스 화면 특정 위치에 상시 노출되는 메뉴로 서비스 이용중 언제 어디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서나 퀘스트에 진입할 수 있는 접근성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수행가능 퀘스트 또는 보상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퀘스트가 존재할 경우 알림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붉은 색 마커 또는 다른 연출 적용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여행정보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여행정보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메뉴 하위에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메뉴 추가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신규 메뉴 추가 시 적용되는 연출이 존재한다면 해당 연출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&gt;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없을 경우 적용하지 않아도 무방함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- 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나의활동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하위에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메뉴 추가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수행가능 퀘스트 또는 보상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미획득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퀘스트의 수량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&gt;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정보 출력방식 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</a:tbl>
          </a:graphicData>
        </a:graphic>
      </p:graphicFrame>
      <p:sp>
        <p:nvSpPr>
          <p:cNvPr id="61" name="타원 60">
            <a:extLst>
              <a:ext uri="{FF2B5EF4-FFF2-40B4-BE49-F238E27FC236}">
                <a16:creationId xmlns:a16="http://schemas.microsoft.com/office/drawing/2014/main" id="{C0947245-BE7F-35BA-4EEB-19361BA78549}"/>
              </a:ext>
            </a:extLst>
          </p:cNvPr>
          <p:cNvSpPr/>
          <p:nvPr/>
        </p:nvSpPr>
        <p:spPr>
          <a:xfrm>
            <a:off x="3166666" y="401320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D46521B4-63F7-2A69-C931-F9603E075773}"/>
              </a:ext>
            </a:extLst>
          </p:cNvPr>
          <p:cNvSpPr/>
          <p:nvPr/>
        </p:nvSpPr>
        <p:spPr>
          <a:xfrm>
            <a:off x="4763195" y="2187964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B5EC2A14-7A5B-7A96-F508-9ADA5BAE7E33}"/>
              </a:ext>
            </a:extLst>
          </p:cNvPr>
          <p:cNvCxnSpPr>
            <a:stCxn id="56" idx="2"/>
          </p:cNvCxnSpPr>
          <p:nvPr/>
        </p:nvCxnSpPr>
        <p:spPr>
          <a:xfrm rot="16200000" flipH="1">
            <a:off x="2697511" y="3230848"/>
            <a:ext cx="568960" cy="3850703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4ACE8286-71EF-540F-D514-FA5108E9B050}"/>
              </a:ext>
            </a:extLst>
          </p:cNvPr>
          <p:cNvCxnSpPr>
            <a:cxnSpLocks/>
            <a:stCxn id="57" idx="2"/>
            <a:endCxn id="66" idx="1"/>
          </p:cNvCxnSpPr>
          <p:nvPr/>
        </p:nvCxnSpPr>
        <p:spPr>
          <a:xfrm rot="16200000" flipH="1">
            <a:off x="3872014" y="4164545"/>
            <a:ext cx="321514" cy="1735863"/>
          </a:xfrm>
          <a:prstGeom prst="bentConnector2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D50A1C69-1DAE-C0FA-3DC3-BC5F0667AEAF}"/>
              </a:ext>
            </a:extLst>
          </p:cNvPr>
          <p:cNvCxnSpPr>
            <a:cxnSpLocks/>
            <a:stCxn id="58" idx="2"/>
            <a:endCxn id="66" idx="0"/>
          </p:cNvCxnSpPr>
          <p:nvPr/>
        </p:nvCxnSpPr>
        <p:spPr>
          <a:xfrm rot="5400000">
            <a:off x="5636651" y="3343437"/>
            <a:ext cx="367343" cy="2717"/>
          </a:xfrm>
          <a:prstGeom prst="bentConnector3">
            <a:avLst>
              <a:gd name="adj1" fmla="val 50000"/>
            </a:avLst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8295DD2B-1D71-69ED-5E47-8F0679B3612A}"/>
              </a:ext>
            </a:extLst>
          </p:cNvPr>
          <p:cNvGrpSpPr/>
          <p:nvPr/>
        </p:nvGrpSpPr>
        <p:grpSpPr>
          <a:xfrm>
            <a:off x="1543704" y="1559685"/>
            <a:ext cx="386696" cy="450941"/>
            <a:chOff x="2111830" y="1187449"/>
            <a:chExt cx="431800" cy="503538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43DC651-C688-93F3-D7A4-12E7EF6153C7}"/>
                </a:ext>
              </a:extLst>
            </p:cNvPr>
            <p:cNvSpPr/>
            <p:nvPr/>
          </p:nvSpPr>
          <p:spPr>
            <a:xfrm>
              <a:off x="2111830" y="1187449"/>
              <a:ext cx="431800" cy="431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Picture 2" descr="Quest Icons - Free SVG &amp; PNG Quest Images - Noun Project">
              <a:extLst>
                <a:ext uri="{FF2B5EF4-FFF2-40B4-BE49-F238E27FC236}">
                  <a16:creationId xmlns:a16="http://schemas.microsoft.com/office/drawing/2014/main" id="{BA15B347-8E9E-C6F0-9CDD-8203B261C2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500" b="93500" l="7500" r="93000">
                          <a14:foregroundMark x1="65000" y1="75000" x2="65000" y2="75000"/>
                          <a14:foregroundMark x1="65000" y1="75000" x2="65000" y2="75000"/>
                          <a14:foregroundMark x1="34500" y1="85500" x2="34500" y2="85500"/>
                          <a14:foregroundMark x1="30500" y1="88000" x2="30500" y2="88000"/>
                          <a14:foregroundMark x1="37500" y1="13500" x2="37500" y2="13500"/>
                          <a14:foregroundMark x1="7500" y1="20500" x2="7500" y2="20500"/>
                          <a14:foregroundMark x1="20000" y1="10000" x2="71000" y2="12500"/>
                          <a14:foregroundMark x1="17500" y1="7500" x2="17500" y2="7500"/>
                          <a14:foregroundMark x1="56000" y1="93500" x2="56000" y2="93500"/>
                          <a14:foregroundMark x1="93000" y1="82000" x2="93000" y2="82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266" y="1246032"/>
              <a:ext cx="314629" cy="31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D3BB25D-4297-7463-C66F-B8B4EECA2216}"/>
                </a:ext>
              </a:extLst>
            </p:cNvPr>
            <p:cNvGrpSpPr/>
            <p:nvPr/>
          </p:nvGrpSpPr>
          <p:grpSpPr>
            <a:xfrm>
              <a:off x="2390775" y="1565117"/>
              <a:ext cx="125870" cy="125870"/>
              <a:chOff x="3529118" y="2113487"/>
              <a:chExt cx="212730" cy="21273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B387EB57-7A62-F908-C067-79C11CA913BD}"/>
                  </a:ext>
                </a:extLst>
              </p:cNvPr>
              <p:cNvSpPr/>
              <p:nvPr/>
            </p:nvSpPr>
            <p:spPr>
              <a:xfrm>
                <a:off x="3539490" y="2125976"/>
                <a:ext cx="193040" cy="193040"/>
              </a:xfrm>
              <a:prstGeom prst="roundRect">
                <a:avLst/>
              </a:prstGeom>
              <a:solidFill>
                <a:schemeClr val="bg1"/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곱하기 기호 8">
                <a:extLst>
                  <a:ext uri="{FF2B5EF4-FFF2-40B4-BE49-F238E27FC236}">
                    <a16:creationId xmlns:a16="http://schemas.microsoft.com/office/drawing/2014/main" id="{F53E42B6-0939-D703-48CB-76D4BAAAE4B8}"/>
                  </a:ext>
                </a:extLst>
              </p:cNvPr>
              <p:cNvSpPr/>
              <p:nvPr/>
            </p:nvSpPr>
            <p:spPr>
              <a:xfrm>
                <a:off x="3529118" y="2113487"/>
                <a:ext cx="212730" cy="212730"/>
              </a:xfrm>
              <a:prstGeom prst="mathMultipl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0" name="타원 59">
            <a:extLst>
              <a:ext uri="{FF2B5EF4-FFF2-40B4-BE49-F238E27FC236}">
                <a16:creationId xmlns:a16="http://schemas.microsoft.com/office/drawing/2014/main" id="{5A22CE17-BE6F-1BA1-786C-7DD0C460E48C}"/>
              </a:ext>
            </a:extLst>
          </p:cNvPr>
          <p:cNvSpPr/>
          <p:nvPr/>
        </p:nvSpPr>
        <p:spPr>
          <a:xfrm>
            <a:off x="1643888" y="133182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98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폭발: 8pt 34">
            <a:extLst>
              <a:ext uri="{FF2B5EF4-FFF2-40B4-BE49-F238E27FC236}">
                <a16:creationId xmlns:a16="http://schemas.microsoft.com/office/drawing/2014/main" id="{5397042C-BC9A-2D1B-8933-51383B3525B4}"/>
              </a:ext>
            </a:extLst>
          </p:cNvPr>
          <p:cNvSpPr/>
          <p:nvPr/>
        </p:nvSpPr>
        <p:spPr>
          <a:xfrm>
            <a:off x="4939670" y="1836481"/>
            <a:ext cx="1756229" cy="1756229"/>
          </a:xfrm>
          <a:prstGeom prst="irregularSeal1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1071879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진입 </a:t>
            </a:r>
            <a:r>
              <a:rPr lang="en-US" altLang="ko-KR" sz="2000" b="1" dirty="0"/>
              <a:t>- </a:t>
            </a:r>
            <a:r>
              <a:rPr lang="ko-KR" altLang="en-US" sz="2000" b="1" dirty="0" err="1"/>
              <a:t>플로팅</a:t>
            </a:r>
            <a:r>
              <a:rPr lang="ko-KR" altLang="en-US" sz="2000" b="1" dirty="0"/>
              <a:t> 버튼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1-1. </a:t>
            </a:r>
            <a:r>
              <a:rPr lang="ko-KR" altLang="en-US" sz="1100" b="1" dirty="0">
                <a:solidFill>
                  <a:schemeClr val="tx1"/>
                </a:solidFill>
              </a:rPr>
              <a:t>퀘스트 </a:t>
            </a:r>
            <a:r>
              <a:rPr lang="ko-KR" altLang="en-US" sz="1100" b="1" dirty="0" err="1">
                <a:solidFill>
                  <a:schemeClr val="tx1"/>
                </a:solidFill>
              </a:rPr>
              <a:t>플로팅</a:t>
            </a:r>
            <a:r>
              <a:rPr lang="ko-KR" altLang="en-US" sz="1100" b="1" dirty="0">
                <a:solidFill>
                  <a:schemeClr val="tx1"/>
                </a:solidFill>
              </a:rPr>
              <a:t> 버튼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PC </a:t>
            </a:r>
            <a:r>
              <a:rPr lang="ko-KR" altLang="en-US" sz="1100" dirty="0">
                <a:solidFill>
                  <a:schemeClr val="tx1"/>
                </a:solidFill>
              </a:rPr>
              <a:t>또는 모바일 서비스 페이지 상단에 상시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버튼 터치 시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퀘스트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메인 페이지로 전환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퀘스트 완료 및 신규 퀘스트 부여시 연출 효과 적용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[x]</a:t>
            </a:r>
            <a:r>
              <a:rPr lang="ko-KR" altLang="en-US" sz="1100" dirty="0">
                <a:solidFill>
                  <a:schemeClr val="tx1"/>
                </a:solidFill>
              </a:rPr>
              <a:t>버튼을 눌러 사용자 선택에 따른 숨기기 기능 제공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다음과 같은 기능들로 구성됨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3EDF3F1-C3B4-B98B-9C23-B3F2A08E7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6" y="701040"/>
            <a:ext cx="2224398" cy="403352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549BDF6-6369-70F2-0780-4ABA8C4BA255}"/>
              </a:ext>
            </a:extLst>
          </p:cNvPr>
          <p:cNvGrpSpPr/>
          <p:nvPr/>
        </p:nvGrpSpPr>
        <p:grpSpPr>
          <a:xfrm>
            <a:off x="1543704" y="1559685"/>
            <a:ext cx="386696" cy="450941"/>
            <a:chOff x="2111830" y="1187449"/>
            <a:chExt cx="431800" cy="503538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357887E-3CC8-FB2E-6A89-CBBD6947A145}"/>
                </a:ext>
              </a:extLst>
            </p:cNvPr>
            <p:cNvSpPr/>
            <p:nvPr/>
          </p:nvSpPr>
          <p:spPr>
            <a:xfrm>
              <a:off x="2111830" y="1187449"/>
              <a:ext cx="431800" cy="431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 descr="Quest Icons - Free SVG &amp; PNG Quest Images - Noun Project">
              <a:extLst>
                <a:ext uri="{FF2B5EF4-FFF2-40B4-BE49-F238E27FC236}">
                  <a16:creationId xmlns:a16="http://schemas.microsoft.com/office/drawing/2014/main" id="{E3B8AC80-9277-262F-3FD2-91B59CAFD3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00" b="93500" l="7500" r="93000">
                          <a14:foregroundMark x1="65000" y1="75000" x2="65000" y2="75000"/>
                          <a14:foregroundMark x1="65000" y1="75000" x2="65000" y2="75000"/>
                          <a14:foregroundMark x1="34500" y1="85500" x2="34500" y2="85500"/>
                          <a14:foregroundMark x1="30500" y1="88000" x2="30500" y2="88000"/>
                          <a14:foregroundMark x1="37500" y1="13500" x2="37500" y2="13500"/>
                          <a14:foregroundMark x1="7500" y1="20500" x2="7500" y2="20500"/>
                          <a14:foregroundMark x1="20000" y1="10000" x2="71000" y2="12500"/>
                          <a14:foregroundMark x1="17500" y1="7500" x2="17500" y2="7500"/>
                          <a14:foregroundMark x1="56000" y1="93500" x2="56000" y2="93500"/>
                          <a14:foregroundMark x1="93000" y1="82000" x2="93000" y2="82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266" y="1246032"/>
              <a:ext cx="314629" cy="31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B878CC9-DD0A-EBCB-8BA4-D9B3856C0397}"/>
                </a:ext>
              </a:extLst>
            </p:cNvPr>
            <p:cNvGrpSpPr/>
            <p:nvPr/>
          </p:nvGrpSpPr>
          <p:grpSpPr>
            <a:xfrm>
              <a:off x="2390775" y="1565117"/>
              <a:ext cx="125870" cy="125870"/>
              <a:chOff x="3529118" y="2113487"/>
              <a:chExt cx="212730" cy="212730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0B19194D-9DF5-65F3-FDB5-4A1DF9E4768D}"/>
                  </a:ext>
                </a:extLst>
              </p:cNvPr>
              <p:cNvSpPr/>
              <p:nvPr/>
            </p:nvSpPr>
            <p:spPr>
              <a:xfrm>
                <a:off x="3539490" y="2125976"/>
                <a:ext cx="193040" cy="193040"/>
              </a:xfrm>
              <a:prstGeom prst="roundRect">
                <a:avLst/>
              </a:prstGeom>
              <a:solidFill>
                <a:schemeClr val="bg1"/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곱하기 기호 15">
                <a:extLst>
                  <a:ext uri="{FF2B5EF4-FFF2-40B4-BE49-F238E27FC236}">
                    <a16:creationId xmlns:a16="http://schemas.microsoft.com/office/drawing/2014/main" id="{76F82961-31B7-9D2F-A455-2F132541DB59}"/>
                  </a:ext>
                </a:extLst>
              </p:cNvPr>
              <p:cNvSpPr/>
              <p:nvPr/>
            </p:nvSpPr>
            <p:spPr>
              <a:xfrm>
                <a:off x="3529118" y="2113487"/>
                <a:ext cx="212730" cy="212730"/>
              </a:xfrm>
              <a:prstGeom prst="mathMultipl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53B17D0D-2EC0-8231-544B-1767AEC4E2C0}"/>
              </a:ext>
            </a:extLst>
          </p:cNvPr>
          <p:cNvSpPr/>
          <p:nvPr/>
        </p:nvSpPr>
        <p:spPr>
          <a:xfrm>
            <a:off x="1319641" y="159254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AF829D-FA65-A994-53A3-EF6DBB62456F}"/>
              </a:ext>
            </a:extLst>
          </p:cNvPr>
          <p:cNvGrpSpPr/>
          <p:nvPr/>
        </p:nvGrpSpPr>
        <p:grpSpPr>
          <a:xfrm>
            <a:off x="2799190" y="2096713"/>
            <a:ext cx="1177724" cy="1373389"/>
            <a:chOff x="2111830" y="1187449"/>
            <a:chExt cx="431800" cy="503538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AAD16FF-D6B7-EAAB-703C-C113667308E4}"/>
                </a:ext>
              </a:extLst>
            </p:cNvPr>
            <p:cNvSpPr/>
            <p:nvPr/>
          </p:nvSpPr>
          <p:spPr>
            <a:xfrm>
              <a:off x="2111830" y="1187449"/>
              <a:ext cx="431800" cy="431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Picture 2" descr="Quest Icons - Free SVG &amp; PNG Quest Images - Noun Project">
              <a:extLst>
                <a:ext uri="{FF2B5EF4-FFF2-40B4-BE49-F238E27FC236}">
                  <a16:creationId xmlns:a16="http://schemas.microsoft.com/office/drawing/2014/main" id="{358C3E3B-81D9-FF87-6541-986EF37FCF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00" b="93500" l="7500" r="93000">
                          <a14:foregroundMark x1="65000" y1="75000" x2="65000" y2="75000"/>
                          <a14:foregroundMark x1="65000" y1="75000" x2="65000" y2="75000"/>
                          <a14:foregroundMark x1="34500" y1="85500" x2="34500" y2="85500"/>
                          <a14:foregroundMark x1="30500" y1="88000" x2="30500" y2="88000"/>
                          <a14:foregroundMark x1="37500" y1="13500" x2="37500" y2="13500"/>
                          <a14:foregroundMark x1="7500" y1="20500" x2="7500" y2="20500"/>
                          <a14:foregroundMark x1="20000" y1="10000" x2="71000" y2="12500"/>
                          <a14:foregroundMark x1="17500" y1="7500" x2="17500" y2="7500"/>
                          <a14:foregroundMark x1="56000" y1="93500" x2="56000" y2="93500"/>
                          <a14:foregroundMark x1="93000" y1="82000" x2="93000" y2="82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266" y="1246032"/>
              <a:ext cx="314629" cy="31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2B55B12-A2DE-1B8B-2F18-D28610438F22}"/>
                </a:ext>
              </a:extLst>
            </p:cNvPr>
            <p:cNvGrpSpPr/>
            <p:nvPr/>
          </p:nvGrpSpPr>
          <p:grpSpPr>
            <a:xfrm>
              <a:off x="2390775" y="1565117"/>
              <a:ext cx="125870" cy="125870"/>
              <a:chOff x="3529118" y="2113487"/>
              <a:chExt cx="212730" cy="212730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FB7C71BF-6A76-99F2-09F4-1343DE713EFC}"/>
                  </a:ext>
                </a:extLst>
              </p:cNvPr>
              <p:cNvSpPr/>
              <p:nvPr/>
            </p:nvSpPr>
            <p:spPr>
              <a:xfrm>
                <a:off x="3539490" y="2125976"/>
                <a:ext cx="193040" cy="193040"/>
              </a:xfrm>
              <a:prstGeom prst="roundRect">
                <a:avLst/>
              </a:prstGeom>
              <a:solidFill>
                <a:schemeClr val="bg1"/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곱하기 기호 22">
                <a:extLst>
                  <a:ext uri="{FF2B5EF4-FFF2-40B4-BE49-F238E27FC236}">
                    <a16:creationId xmlns:a16="http://schemas.microsoft.com/office/drawing/2014/main" id="{B9BB1463-FCF3-6E58-E8F5-2624B4C41FF4}"/>
                  </a:ext>
                </a:extLst>
              </p:cNvPr>
              <p:cNvSpPr/>
              <p:nvPr/>
            </p:nvSpPr>
            <p:spPr>
              <a:xfrm>
                <a:off x="3529118" y="2113487"/>
                <a:ext cx="212730" cy="212730"/>
              </a:xfrm>
              <a:prstGeom prst="mathMultipl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663786D-9024-E237-8178-6BF09DB20B6F}"/>
              </a:ext>
            </a:extLst>
          </p:cNvPr>
          <p:cNvCxnSpPr>
            <a:cxnSpLocks/>
            <a:stCxn id="12" idx="6"/>
            <a:endCxn id="19" idx="0"/>
          </p:cNvCxnSpPr>
          <p:nvPr/>
        </p:nvCxnSpPr>
        <p:spPr>
          <a:xfrm>
            <a:off x="1930400" y="1753033"/>
            <a:ext cx="1457652" cy="343680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8011827-9EC6-E646-18AC-7FF60A17F910}"/>
              </a:ext>
            </a:extLst>
          </p:cNvPr>
          <p:cNvGrpSpPr/>
          <p:nvPr/>
        </p:nvGrpSpPr>
        <p:grpSpPr>
          <a:xfrm>
            <a:off x="5176503" y="2096713"/>
            <a:ext cx="1177724" cy="1373389"/>
            <a:chOff x="2111830" y="1187449"/>
            <a:chExt cx="431800" cy="503538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DDA96E3-8415-37C7-D02A-0A458038EDA3}"/>
                </a:ext>
              </a:extLst>
            </p:cNvPr>
            <p:cNvSpPr/>
            <p:nvPr/>
          </p:nvSpPr>
          <p:spPr>
            <a:xfrm>
              <a:off x="2111830" y="1187449"/>
              <a:ext cx="431800" cy="431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Picture 2" descr="Quest Icons - Free SVG &amp; PNG Quest Images - Noun Project">
              <a:extLst>
                <a:ext uri="{FF2B5EF4-FFF2-40B4-BE49-F238E27FC236}">
                  <a16:creationId xmlns:a16="http://schemas.microsoft.com/office/drawing/2014/main" id="{EEEE5985-2031-BFE6-F709-2D2E7DD7A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500" b="93500" l="7500" r="93000">
                          <a14:foregroundMark x1="65000" y1="75000" x2="65000" y2="75000"/>
                          <a14:foregroundMark x1="65000" y1="75000" x2="65000" y2="75000"/>
                          <a14:foregroundMark x1="34500" y1="85500" x2="34500" y2="85500"/>
                          <a14:foregroundMark x1="30500" y1="88000" x2="30500" y2="88000"/>
                          <a14:foregroundMark x1="37500" y1="13500" x2="37500" y2="13500"/>
                          <a14:foregroundMark x1="7500" y1="20500" x2="7500" y2="20500"/>
                          <a14:foregroundMark x1="20000" y1="10000" x2="71000" y2="12500"/>
                          <a14:foregroundMark x1="17500" y1="7500" x2="17500" y2="7500"/>
                          <a14:foregroundMark x1="56000" y1="93500" x2="56000" y2="93500"/>
                          <a14:foregroundMark x1="93000" y1="82000" x2="93000" y2="82000"/>
                        </a14:backgroundRemoval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3266" y="1246032"/>
              <a:ext cx="314629" cy="31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F43C2C4-64F6-46CE-E811-06A4F0FB6504}"/>
                </a:ext>
              </a:extLst>
            </p:cNvPr>
            <p:cNvGrpSpPr/>
            <p:nvPr/>
          </p:nvGrpSpPr>
          <p:grpSpPr>
            <a:xfrm>
              <a:off x="2390775" y="1565117"/>
              <a:ext cx="125870" cy="125870"/>
              <a:chOff x="3529118" y="2113487"/>
              <a:chExt cx="212730" cy="212730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F2B1FEEC-0682-A082-D037-E969B93FFE92}"/>
                  </a:ext>
                </a:extLst>
              </p:cNvPr>
              <p:cNvSpPr/>
              <p:nvPr/>
            </p:nvSpPr>
            <p:spPr>
              <a:xfrm>
                <a:off x="3539490" y="2125976"/>
                <a:ext cx="193040" cy="193040"/>
              </a:xfrm>
              <a:prstGeom prst="roundRect">
                <a:avLst/>
              </a:prstGeom>
              <a:solidFill>
                <a:schemeClr val="bg1"/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곱하기 기호 32">
                <a:extLst>
                  <a:ext uri="{FF2B5EF4-FFF2-40B4-BE49-F238E27FC236}">
                    <a16:creationId xmlns:a16="http://schemas.microsoft.com/office/drawing/2014/main" id="{58D4F8B8-5E0C-936D-B04A-EB6BFB9472F9}"/>
                  </a:ext>
                </a:extLst>
              </p:cNvPr>
              <p:cNvSpPr/>
              <p:nvPr/>
            </p:nvSpPr>
            <p:spPr>
              <a:xfrm>
                <a:off x="3529118" y="2113487"/>
                <a:ext cx="212730" cy="212730"/>
              </a:xfrm>
              <a:prstGeom prst="mathMultiply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화살표: 왼쪽/오른쪽 33">
            <a:extLst>
              <a:ext uri="{FF2B5EF4-FFF2-40B4-BE49-F238E27FC236}">
                <a16:creationId xmlns:a16="http://schemas.microsoft.com/office/drawing/2014/main" id="{A35588FD-A37C-ED83-70D4-CF1397287CD7}"/>
              </a:ext>
            </a:extLst>
          </p:cNvPr>
          <p:cNvSpPr/>
          <p:nvPr/>
        </p:nvSpPr>
        <p:spPr>
          <a:xfrm>
            <a:off x="4128950" y="2515026"/>
            <a:ext cx="892629" cy="341085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FE598023-25F0-7F8D-63CF-153A412EC03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8969" y="4287391"/>
            <a:ext cx="3108781" cy="183574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1BC6E635-F964-2C58-E7B1-28C2BC4626C5}"/>
              </a:ext>
            </a:extLst>
          </p:cNvPr>
          <p:cNvSpPr/>
          <p:nvPr/>
        </p:nvSpPr>
        <p:spPr>
          <a:xfrm>
            <a:off x="3057525" y="4330700"/>
            <a:ext cx="1323975" cy="250825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b="1"/>
              <a:t>퀘스트 버튼 숨기기</a:t>
            </a:r>
            <a:endParaRPr lang="ko-KR" altLang="en-US" sz="8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EEE995-EAF7-2D53-B1B3-B8282B15AD07}"/>
              </a:ext>
            </a:extLst>
          </p:cNvPr>
          <p:cNvSpPr/>
          <p:nvPr/>
        </p:nvSpPr>
        <p:spPr>
          <a:xfrm>
            <a:off x="3576743" y="4751779"/>
            <a:ext cx="2040889" cy="12610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500" b="1" dirty="0">
                <a:solidFill>
                  <a:srgbClr val="ADAFAD"/>
                </a:solidFill>
              </a:rPr>
              <a:t> 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953E041-7E59-9005-8FB4-B17E6467426F}"/>
              </a:ext>
            </a:extLst>
          </p:cNvPr>
          <p:cNvSpPr/>
          <p:nvPr/>
        </p:nvSpPr>
        <p:spPr>
          <a:xfrm>
            <a:off x="3295208" y="4764479"/>
            <a:ext cx="2572192" cy="5873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rgbClr val="ADAFAD"/>
                </a:solidFill>
              </a:rPr>
              <a:t>[</a:t>
            </a:r>
            <a:r>
              <a:rPr lang="ko-KR" altLang="en-US" sz="800" b="1" dirty="0">
                <a:solidFill>
                  <a:srgbClr val="ADAFAD"/>
                </a:solidFill>
              </a:rPr>
              <a:t>수락</a:t>
            </a:r>
            <a:r>
              <a:rPr lang="en-US" altLang="ko-KR" sz="800" b="1" dirty="0">
                <a:solidFill>
                  <a:srgbClr val="ADAFAD"/>
                </a:solidFill>
              </a:rPr>
              <a:t>]</a:t>
            </a:r>
            <a:r>
              <a:rPr lang="ko-KR" altLang="en-US" sz="800" b="1" dirty="0">
                <a:solidFill>
                  <a:srgbClr val="ADAFAD"/>
                </a:solidFill>
              </a:rPr>
              <a:t>을 누르시면 퀘스트 버튼이 </a:t>
            </a:r>
            <a:r>
              <a:rPr lang="en-US" altLang="ko-KR" sz="800" b="1" dirty="0">
                <a:solidFill>
                  <a:srgbClr val="404040"/>
                </a:solidFill>
              </a:rPr>
              <a:t>1</a:t>
            </a:r>
            <a:r>
              <a:rPr lang="ko-KR" altLang="en-US" sz="800" b="1" dirty="0">
                <a:solidFill>
                  <a:srgbClr val="404040"/>
                </a:solidFill>
              </a:rPr>
              <a:t>일</a:t>
            </a:r>
            <a:r>
              <a:rPr lang="ko-KR" altLang="en-US" sz="800" b="1" dirty="0">
                <a:solidFill>
                  <a:srgbClr val="ADAFAD"/>
                </a:solidFill>
              </a:rPr>
              <a:t>간 표시되지</a:t>
            </a:r>
            <a:r>
              <a:rPr lang="en-US" altLang="ko-KR" sz="800" b="1" dirty="0">
                <a:solidFill>
                  <a:srgbClr val="ADAFAD"/>
                </a:solidFill>
              </a:rPr>
              <a:t> </a:t>
            </a:r>
            <a:r>
              <a:rPr lang="ko-KR" altLang="en-US" sz="800" b="1" dirty="0">
                <a:solidFill>
                  <a:srgbClr val="ADAFAD"/>
                </a:solidFill>
              </a:rPr>
              <a:t>않습니다</a:t>
            </a:r>
            <a:r>
              <a:rPr lang="en-US" altLang="ko-KR" sz="800" b="1" dirty="0">
                <a:solidFill>
                  <a:srgbClr val="ADAFAD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rgbClr val="ADAFAD"/>
                </a:solidFill>
              </a:rPr>
              <a:t> 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6A91F8E-ABCC-5540-E2AB-2BA0BEE8CC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4543" y="5424503"/>
            <a:ext cx="1345288" cy="440268"/>
          </a:xfrm>
          <a:prstGeom prst="rect">
            <a:avLst/>
          </a:prstGeom>
          <a:ln>
            <a:noFill/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F59E4E-B212-90FD-3CEB-B7850FBE22AD}"/>
              </a:ext>
            </a:extLst>
          </p:cNvPr>
          <p:cNvSpPr/>
          <p:nvPr/>
        </p:nvSpPr>
        <p:spPr>
          <a:xfrm>
            <a:off x="4068084" y="5535339"/>
            <a:ext cx="1042080" cy="225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rgbClr val="404040"/>
                </a:solidFill>
              </a:rPr>
              <a:t> 수락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F6475B9-D2AF-EF19-9C73-41F50487AE7C}"/>
              </a:ext>
            </a:extLst>
          </p:cNvPr>
          <p:cNvSpPr/>
          <p:nvPr/>
        </p:nvSpPr>
        <p:spPr>
          <a:xfrm>
            <a:off x="4057650" y="5915025"/>
            <a:ext cx="127000" cy="127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Checkmark&quot; Icon - Download for free – Iconduck">
            <a:extLst>
              <a:ext uri="{FF2B5EF4-FFF2-40B4-BE49-F238E27FC236}">
                <a16:creationId xmlns:a16="http://schemas.microsoft.com/office/drawing/2014/main" id="{7FEDC710-9D66-2963-0C7B-2180BE27B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4656" y="5939750"/>
            <a:ext cx="92987" cy="7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25EABEA-07F8-9FA7-4835-B264E07D7220}"/>
              </a:ext>
            </a:extLst>
          </p:cNvPr>
          <p:cNvSpPr/>
          <p:nvPr/>
        </p:nvSpPr>
        <p:spPr>
          <a:xfrm>
            <a:off x="4006850" y="5908675"/>
            <a:ext cx="1349375" cy="14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>
                <a:solidFill>
                  <a:srgbClr val="404040"/>
                </a:solidFill>
              </a:rPr>
              <a:t>7</a:t>
            </a:r>
            <a:r>
              <a:rPr lang="ko-KR" altLang="en-US" sz="800" b="1" dirty="0">
                <a:solidFill>
                  <a:srgbClr val="404040"/>
                </a:solidFill>
              </a:rPr>
              <a:t>일간 표시하지 않기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6ED1C9D-EF5E-FAC7-A2F9-39989D19600A}"/>
              </a:ext>
            </a:extLst>
          </p:cNvPr>
          <p:cNvCxnSpPr>
            <a:cxnSpLocks/>
            <a:stCxn id="22" idx="2"/>
            <a:endCxn id="37" idx="0"/>
          </p:cNvCxnSpPr>
          <p:nvPr/>
        </p:nvCxnSpPr>
        <p:spPr>
          <a:xfrm rot="16200000" flipH="1">
            <a:off x="3738480" y="3452511"/>
            <a:ext cx="828910" cy="84085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28E6BB6-295D-87A6-C08F-EC54263BDBE6}"/>
              </a:ext>
            </a:extLst>
          </p:cNvPr>
          <p:cNvSpPr/>
          <p:nvPr/>
        </p:nvSpPr>
        <p:spPr>
          <a:xfrm>
            <a:off x="3346450" y="6175280"/>
            <a:ext cx="2533650" cy="19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404040"/>
                </a:solidFill>
              </a:rPr>
              <a:t>퀘스트 버튼 숨기기 </a:t>
            </a:r>
            <a:r>
              <a:rPr lang="en-US" altLang="ko-KR" sz="1200" b="1" dirty="0">
                <a:solidFill>
                  <a:srgbClr val="404040"/>
                </a:solidFill>
              </a:rPr>
              <a:t>[</a:t>
            </a:r>
            <a:r>
              <a:rPr lang="ko-KR" altLang="en-US" sz="1200" b="1" dirty="0">
                <a:solidFill>
                  <a:srgbClr val="404040"/>
                </a:solidFill>
              </a:rPr>
              <a:t>선택</a:t>
            </a:r>
            <a:r>
              <a:rPr lang="en-US" altLang="ko-KR" sz="1200" b="1" dirty="0">
                <a:solidFill>
                  <a:srgbClr val="404040"/>
                </a:solidFill>
              </a:rPr>
              <a:t>] </a:t>
            </a:r>
            <a:r>
              <a:rPr lang="ko-KR" altLang="en-US" sz="1200" b="1" dirty="0">
                <a:solidFill>
                  <a:srgbClr val="404040"/>
                </a:solidFill>
              </a:rPr>
              <a:t>팝업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2133E5E-4DD7-E446-FBF4-43817DF556D5}"/>
              </a:ext>
            </a:extLst>
          </p:cNvPr>
          <p:cNvSpPr/>
          <p:nvPr/>
        </p:nvSpPr>
        <p:spPr>
          <a:xfrm>
            <a:off x="4498540" y="3560172"/>
            <a:ext cx="2533650" cy="19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404040"/>
                </a:solidFill>
              </a:rPr>
              <a:t>퀘스트 실시간 알림</a:t>
            </a: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C1D7127C-5EE5-0362-89BE-123B19D72CDC}"/>
              </a:ext>
            </a:extLst>
          </p:cNvPr>
          <p:cNvSpPr/>
          <p:nvPr/>
        </p:nvSpPr>
        <p:spPr>
          <a:xfrm>
            <a:off x="2614504" y="1936961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62DF5F0-C4B6-CE88-1178-CC66163B92F9}"/>
              </a:ext>
            </a:extLst>
          </p:cNvPr>
          <p:cNvSpPr/>
          <p:nvPr/>
        </p:nvSpPr>
        <p:spPr>
          <a:xfrm>
            <a:off x="3281528" y="3435428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BE63D747-3990-D17D-23DE-A1B15796F74C}"/>
              </a:ext>
            </a:extLst>
          </p:cNvPr>
          <p:cNvSpPr/>
          <p:nvPr/>
        </p:nvSpPr>
        <p:spPr>
          <a:xfrm>
            <a:off x="6427349" y="176589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F20B55D-0E7F-7971-9116-75D89C3C536E}"/>
              </a:ext>
            </a:extLst>
          </p:cNvPr>
          <p:cNvCxnSpPr>
            <a:cxnSpLocks/>
            <a:stCxn id="67" idx="5"/>
          </p:cNvCxnSpPr>
          <p:nvPr/>
        </p:nvCxnSpPr>
        <p:spPr>
          <a:xfrm>
            <a:off x="2833041" y="2155498"/>
            <a:ext cx="159089" cy="221423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4323DFB5-5B2E-E330-385D-D422950E9729}"/>
              </a:ext>
            </a:extLst>
          </p:cNvPr>
          <p:cNvCxnSpPr>
            <a:cxnSpLocks/>
            <a:stCxn id="70" idx="7"/>
          </p:cNvCxnSpPr>
          <p:nvPr/>
        </p:nvCxnSpPr>
        <p:spPr>
          <a:xfrm flipV="1">
            <a:off x="3500065" y="3380969"/>
            <a:ext cx="77930" cy="91954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5A7312D2-4F06-9D78-0775-EAB29136C737}"/>
              </a:ext>
            </a:extLst>
          </p:cNvPr>
          <p:cNvCxnSpPr>
            <a:cxnSpLocks/>
            <a:stCxn id="71" idx="3"/>
          </p:cNvCxnSpPr>
          <p:nvPr/>
        </p:nvCxnSpPr>
        <p:spPr>
          <a:xfrm flipH="1">
            <a:off x="6325441" y="1984434"/>
            <a:ext cx="139403" cy="272063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2561B078-1530-C6C4-7C56-608E3107EA5C}"/>
              </a:ext>
            </a:extLst>
          </p:cNvPr>
          <p:cNvSpPr/>
          <p:nvPr/>
        </p:nvSpPr>
        <p:spPr>
          <a:xfrm>
            <a:off x="2693743" y="4143670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d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C431CF75-E75F-1C76-EE54-E09EF16D05F4}"/>
              </a:ext>
            </a:extLst>
          </p:cNvPr>
          <p:cNvCxnSpPr>
            <a:cxnSpLocks/>
            <a:stCxn id="85" idx="5"/>
          </p:cNvCxnSpPr>
          <p:nvPr/>
        </p:nvCxnSpPr>
        <p:spPr>
          <a:xfrm>
            <a:off x="2912280" y="4362207"/>
            <a:ext cx="159089" cy="221423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57">
            <a:extLst>
              <a:ext uri="{FF2B5EF4-FFF2-40B4-BE49-F238E27FC236}">
                <a16:creationId xmlns:a16="http://schemas.microsoft.com/office/drawing/2014/main" id="{D7E83AFF-63F4-6665-BF63-8179EFA33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541311"/>
              </p:ext>
            </p:extLst>
          </p:nvPr>
        </p:nvGraphicFramePr>
        <p:xfrm>
          <a:off x="7198795" y="2297021"/>
          <a:ext cx="4891605" cy="3045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77389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577771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페이지 호출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아이콘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서비스 컨셉에 부합하는 이미지 제작 및 적용 필요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집중 효과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획득가능한 보상이 존재하거나 열람하지 않은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 가능 퀘스트가  있을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경우 활성화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gif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를 활용한 이미지 애니메이션 적용 예정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애니메이션이 적용이 어려울 경우 단순한 이미지 효과나 말풍선으로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처리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숨김 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터치 시 버튼 숨김 선택 창 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이미지로 퀘스트 버튼과 근접한 위치에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스크롤시 퀘스트 버튼과 함께 이동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013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숨김 팝업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숨김버튼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터치 시 표시되는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선택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수락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터치 시 퀘스트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플로팅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일간 표시하지 않음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라디오 버튼 활성화 상태로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수락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클릭 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일간 표시하지 않음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금일 포함 서버 시간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7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체크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307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190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1071879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진입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여행정보 하위 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1-2. [</a:t>
            </a:r>
            <a:r>
              <a:rPr lang="ko-KR" altLang="en-US" sz="1100" b="1" dirty="0">
                <a:solidFill>
                  <a:schemeClr val="tx1"/>
                </a:solidFill>
              </a:rPr>
              <a:t>여행정보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ko-KR" altLang="en-US" sz="1100" b="1" dirty="0">
                <a:solidFill>
                  <a:schemeClr val="tx1"/>
                </a:solidFill>
              </a:rPr>
              <a:t> 하위 </a:t>
            </a:r>
            <a:r>
              <a:rPr lang="en-US" altLang="ko-KR" sz="1100" b="1" dirty="0">
                <a:solidFill>
                  <a:schemeClr val="tx1"/>
                </a:solidFill>
              </a:rPr>
              <a:t>[</a:t>
            </a:r>
            <a:r>
              <a:rPr lang="ko-KR" altLang="en-US" sz="1100" b="1" dirty="0">
                <a:solidFill>
                  <a:schemeClr val="tx1"/>
                </a:solidFill>
              </a:rPr>
              <a:t>퀘스트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ko-KR" altLang="en-US" sz="1100" b="1" dirty="0">
                <a:solidFill>
                  <a:schemeClr val="tx1"/>
                </a:solidFill>
              </a:rPr>
              <a:t> 메뉴 추가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여행정보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메뉴 하위에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퀘스트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메뉴 추가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모바일</a:t>
            </a:r>
            <a:r>
              <a:rPr lang="en-US" altLang="ko-KR" sz="1100" dirty="0">
                <a:solidFill>
                  <a:schemeClr val="tx1"/>
                </a:solidFill>
              </a:rPr>
              <a:t>, PC </a:t>
            </a:r>
            <a:r>
              <a:rPr lang="ko-KR" altLang="en-US" sz="1100" dirty="0">
                <a:solidFill>
                  <a:schemeClr val="tx1"/>
                </a:solidFill>
              </a:rPr>
              <a:t>화면 모두 적용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chemeClr val="tx1"/>
                </a:solidFill>
              </a:rPr>
              <a:t>  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버튼 터치 시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퀘스트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메인 페이지 전환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9A4C0D-E024-C2C0-905C-79E9D27D7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5" y="783772"/>
            <a:ext cx="1665327" cy="36067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439CAC-8A56-EE01-6258-382E86206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420" y="783772"/>
            <a:ext cx="1665327" cy="360679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E6A04B5-705E-8708-B017-47230677093D}"/>
              </a:ext>
            </a:extLst>
          </p:cNvPr>
          <p:cNvSpPr/>
          <p:nvPr/>
        </p:nvSpPr>
        <p:spPr>
          <a:xfrm>
            <a:off x="1977490" y="1501321"/>
            <a:ext cx="1629310" cy="206829"/>
          </a:xfrm>
          <a:prstGeom prst="roundRect">
            <a:avLst>
              <a:gd name="adj" fmla="val 380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5024EE8-70C7-CC58-6F24-D86A23668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267" y="783772"/>
            <a:ext cx="3297734" cy="2958791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162F6C6-3D4F-8A3B-02A7-272AA0570A16}"/>
              </a:ext>
            </a:extLst>
          </p:cNvPr>
          <p:cNvSpPr/>
          <p:nvPr/>
        </p:nvSpPr>
        <p:spPr>
          <a:xfrm>
            <a:off x="5492038" y="973818"/>
            <a:ext cx="369012" cy="600982"/>
          </a:xfrm>
          <a:prstGeom prst="roundRect">
            <a:avLst>
              <a:gd name="adj" fmla="val 380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2DD3DA-A343-FED3-275A-E61E717A5116}"/>
              </a:ext>
            </a:extLst>
          </p:cNvPr>
          <p:cNvSpPr/>
          <p:nvPr/>
        </p:nvSpPr>
        <p:spPr>
          <a:xfrm>
            <a:off x="279400" y="2851150"/>
            <a:ext cx="1460500" cy="1085850"/>
          </a:xfrm>
          <a:prstGeom prst="roundRect">
            <a:avLst>
              <a:gd name="adj" fmla="val 3802"/>
            </a:avLst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DC0F91D-75C5-500C-96C2-4235E364A0E9}"/>
              </a:ext>
            </a:extLst>
          </p:cNvPr>
          <p:cNvSpPr/>
          <p:nvPr/>
        </p:nvSpPr>
        <p:spPr>
          <a:xfrm>
            <a:off x="172995" y="4590143"/>
            <a:ext cx="6718872" cy="196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rgbClr val="404040"/>
                </a:solidFill>
              </a:rPr>
              <a:t>기존 서비스중인 모바일</a:t>
            </a:r>
            <a:r>
              <a:rPr lang="en-US" altLang="ko-KR" sz="1200" b="1" dirty="0">
                <a:solidFill>
                  <a:srgbClr val="404040"/>
                </a:solidFill>
              </a:rPr>
              <a:t>, PC</a:t>
            </a:r>
            <a:r>
              <a:rPr lang="ko-KR" altLang="en-US" sz="1200" b="1" dirty="0">
                <a:solidFill>
                  <a:srgbClr val="404040"/>
                </a:solidFill>
              </a:rPr>
              <a:t> </a:t>
            </a:r>
            <a:r>
              <a:rPr lang="en-US" altLang="ko-KR" sz="1200" b="1" dirty="0">
                <a:solidFill>
                  <a:srgbClr val="404040"/>
                </a:solidFill>
              </a:rPr>
              <a:t>[</a:t>
            </a:r>
            <a:r>
              <a:rPr lang="ko-KR" altLang="en-US" sz="1200" b="1" dirty="0">
                <a:solidFill>
                  <a:srgbClr val="404040"/>
                </a:solidFill>
              </a:rPr>
              <a:t>여행정보</a:t>
            </a:r>
            <a:r>
              <a:rPr lang="en-US" altLang="ko-KR" sz="1200" b="1" dirty="0">
                <a:solidFill>
                  <a:srgbClr val="404040"/>
                </a:solidFill>
              </a:rPr>
              <a:t>] </a:t>
            </a:r>
            <a:r>
              <a:rPr lang="ko-KR" altLang="en-US" sz="1200" b="1" dirty="0">
                <a:solidFill>
                  <a:srgbClr val="404040"/>
                </a:solidFill>
              </a:rPr>
              <a:t>메뉴 하위에 </a:t>
            </a:r>
            <a:r>
              <a:rPr lang="en-US" altLang="ko-KR" sz="1200" b="1" dirty="0">
                <a:solidFill>
                  <a:srgbClr val="404040"/>
                </a:solidFill>
              </a:rPr>
              <a:t>[</a:t>
            </a:r>
            <a:r>
              <a:rPr lang="ko-KR" altLang="en-US" sz="1200" b="1" dirty="0">
                <a:solidFill>
                  <a:srgbClr val="404040"/>
                </a:solidFill>
              </a:rPr>
              <a:t>퀘스트</a:t>
            </a:r>
            <a:r>
              <a:rPr lang="en-US" altLang="ko-KR" sz="1200" b="1" dirty="0">
                <a:solidFill>
                  <a:srgbClr val="404040"/>
                </a:solidFill>
              </a:rPr>
              <a:t>] </a:t>
            </a:r>
            <a:r>
              <a:rPr lang="ko-KR" altLang="en-US" sz="1200" b="1" dirty="0">
                <a:solidFill>
                  <a:srgbClr val="404040"/>
                </a:solidFill>
              </a:rPr>
              <a:t>메뉴 추가</a:t>
            </a:r>
          </a:p>
        </p:txBody>
      </p:sp>
    </p:spTree>
    <p:extLst>
      <p:ext uri="{BB962C8B-B14F-4D97-AF65-F5344CB8AC3E}">
        <p14:creationId xmlns:p14="http://schemas.microsoft.com/office/powerpoint/2010/main" val="306088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1071879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진입 </a:t>
            </a:r>
            <a:r>
              <a:rPr lang="en-US" altLang="ko-KR" sz="2000" b="1" dirty="0"/>
              <a:t>- [</a:t>
            </a:r>
            <a:r>
              <a:rPr lang="ko-KR" altLang="en-US" sz="2000" b="1" dirty="0"/>
              <a:t>마이페이지</a:t>
            </a:r>
            <a:r>
              <a:rPr lang="en-US" altLang="ko-KR" sz="2000" b="1" dirty="0"/>
              <a:t>] </a:t>
            </a:r>
            <a:r>
              <a:rPr lang="ko-KR" altLang="en-US" sz="2000" b="1" dirty="0" err="1"/>
              <a:t>나의활동</a:t>
            </a:r>
            <a:r>
              <a:rPr lang="ko-KR" altLang="en-US" sz="2000" b="1" dirty="0"/>
              <a:t> 하위 메뉴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DAF893A-1764-9294-EEFA-2C5D7F3326DC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1-3. [</a:t>
            </a:r>
            <a:r>
              <a:rPr lang="ko-KR" altLang="en-US" sz="1100" b="1" dirty="0">
                <a:solidFill>
                  <a:schemeClr val="tx1"/>
                </a:solidFill>
              </a:rPr>
              <a:t>마이페이지</a:t>
            </a:r>
            <a:r>
              <a:rPr lang="en-US" altLang="ko-KR" sz="1100" b="1" dirty="0">
                <a:solidFill>
                  <a:schemeClr val="tx1"/>
                </a:solidFill>
              </a:rPr>
              <a:t>]-[</a:t>
            </a:r>
            <a:r>
              <a:rPr lang="ko-KR" altLang="en-US" sz="1100" b="1" dirty="0" err="1">
                <a:solidFill>
                  <a:schemeClr val="tx1"/>
                </a:solidFill>
              </a:rPr>
              <a:t>나의활동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ko-KR" altLang="en-US" sz="1100" b="1" dirty="0">
                <a:solidFill>
                  <a:schemeClr val="tx1"/>
                </a:solidFill>
              </a:rPr>
              <a:t>하위 </a:t>
            </a:r>
            <a:r>
              <a:rPr lang="en-US" altLang="ko-KR" sz="1100" b="1" dirty="0">
                <a:solidFill>
                  <a:schemeClr val="tx1"/>
                </a:solidFill>
              </a:rPr>
              <a:t>[</a:t>
            </a:r>
            <a:r>
              <a:rPr lang="ko-KR" altLang="en-US" sz="1100" b="1" dirty="0">
                <a:solidFill>
                  <a:schemeClr val="tx1"/>
                </a:solidFill>
              </a:rPr>
              <a:t>퀘스트</a:t>
            </a:r>
            <a:r>
              <a:rPr lang="en-US" altLang="ko-KR" sz="1100" b="1" dirty="0">
                <a:solidFill>
                  <a:schemeClr val="tx1"/>
                </a:solidFill>
              </a:rPr>
              <a:t>]</a:t>
            </a:r>
            <a:r>
              <a:rPr lang="ko-KR" altLang="en-US" sz="1100" b="1" dirty="0">
                <a:solidFill>
                  <a:schemeClr val="tx1"/>
                </a:solidFill>
              </a:rPr>
              <a:t> 메뉴 추가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마이페이지</a:t>
            </a:r>
            <a:r>
              <a:rPr lang="en-US" altLang="ko-KR" sz="1100" dirty="0">
                <a:solidFill>
                  <a:schemeClr val="tx1"/>
                </a:solidFill>
              </a:rPr>
              <a:t>] - [</a:t>
            </a:r>
            <a:r>
              <a:rPr lang="ko-KR" altLang="en-US" sz="1100" dirty="0" err="1">
                <a:solidFill>
                  <a:schemeClr val="tx1"/>
                </a:solidFill>
              </a:rPr>
              <a:t>나의활동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하위 </a:t>
            </a:r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퀘스트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메뉴 추가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퀘스트 아이콘 및 수행 가능 퀘스트 수량 표시</a:t>
            </a:r>
            <a:endParaRPr lang="en-US" altLang="ko-KR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tx1"/>
                </a:solidFill>
              </a:rPr>
              <a:t>  </a:t>
            </a:r>
            <a:r>
              <a:rPr lang="ko-KR" altLang="en-US" sz="1100" dirty="0">
                <a:solidFill>
                  <a:schemeClr val="tx1"/>
                </a:solidFill>
              </a:rPr>
              <a:t>▶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다음과 같은 요소들로 구성됨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E2F65D3-4633-885C-556B-C1C87CC6F009}"/>
              </a:ext>
            </a:extLst>
          </p:cNvPr>
          <p:cNvGrpSpPr/>
          <p:nvPr/>
        </p:nvGrpSpPr>
        <p:grpSpPr>
          <a:xfrm>
            <a:off x="172996" y="783772"/>
            <a:ext cx="5052148" cy="3566505"/>
            <a:chOff x="172995" y="783772"/>
            <a:chExt cx="6705351" cy="473356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8078948-4C2F-4097-68CF-90187503C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95" y="783772"/>
              <a:ext cx="2185576" cy="473356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ADB2627-C898-946C-4706-7949E77FC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0945" y="783772"/>
              <a:ext cx="4357401" cy="4085771"/>
            </a:xfrm>
            <a:prstGeom prst="rect">
              <a:avLst/>
            </a:prstGeom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0BB08C79-3D64-C136-9685-6E9016BD60DB}"/>
                </a:ext>
              </a:extLst>
            </p:cNvPr>
            <p:cNvSpPr/>
            <p:nvPr/>
          </p:nvSpPr>
          <p:spPr>
            <a:xfrm>
              <a:off x="249007" y="2437493"/>
              <a:ext cx="2015221" cy="1699078"/>
            </a:xfrm>
            <a:prstGeom prst="roundRect">
              <a:avLst>
                <a:gd name="adj" fmla="val 3802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6D39D5C-123E-CE65-835B-568FB45EBE25}"/>
                </a:ext>
              </a:extLst>
            </p:cNvPr>
            <p:cNvSpPr/>
            <p:nvPr/>
          </p:nvSpPr>
          <p:spPr>
            <a:xfrm>
              <a:off x="4450893" y="2981779"/>
              <a:ext cx="1782993" cy="1234621"/>
            </a:xfrm>
            <a:prstGeom prst="roundRect">
              <a:avLst>
                <a:gd name="adj" fmla="val 3802"/>
              </a:avLst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08459EA-10AC-793C-02E8-959ED664DB83}"/>
              </a:ext>
            </a:extLst>
          </p:cNvPr>
          <p:cNvSpPr/>
          <p:nvPr/>
        </p:nvSpPr>
        <p:spPr>
          <a:xfrm>
            <a:off x="2262049" y="4527132"/>
            <a:ext cx="743617" cy="720784"/>
          </a:xfrm>
          <a:prstGeom prst="roundRect">
            <a:avLst>
              <a:gd name="adj" fmla="val 35743"/>
            </a:avLst>
          </a:prstGeom>
          <a:solidFill>
            <a:srgbClr val="F1F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2" descr="Quest Icons - Free SVG &amp; PNG Quest Images - Noun Project">
            <a:extLst>
              <a:ext uri="{FF2B5EF4-FFF2-40B4-BE49-F238E27FC236}">
                <a16:creationId xmlns:a16="http://schemas.microsoft.com/office/drawing/2014/main" id="{50F35D0E-1A2F-934E-289B-5D007D3B0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3500" l="7500" r="93000">
                        <a14:foregroundMark x1="65000" y1="75000" x2="65000" y2="75000"/>
                        <a14:foregroundMark x1="65000" y1="75000" x2="65000" y2="75000"/>
                        <a14:foregroundMark x1="34500" y1="85500" x2="34500" y2="85500"/>
                        <a14:foregroundMark x1="30500" y1="88000" x2="30500" y2="88000"/>
                        <a14:foregroundMark x1="37500" y1="13500" x2="37500" y2="13500"/>
                        <a14:foregroundMark x1="7500" y1="20500" x2="7500" y2="20500"/>
                        <a14:foregroundMark x1="20000" y1="10000" x2="71000" y2="12500"/>
                        <a14:foregroundMark x1="17500" y1="7500" x2="17500" y2="7500"/>
                        <a14:foregroundMark x1="56000" y1="93500" x2="56000" y2="93500"/>
                        <a14:foregroundMark x1="93000" y1="82000" x2="93000" y2="82000"/>
                      </a14:backgroundRemoval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067" y="4624461"/>
            <a:ext cx="525583" cy="5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 23">
            <a:extLst>
              <a:ext uri="{FF2B5EF4-FFF2-40B4-BE49-F238E27FC236}">
                <a16:creationId xmlns:a16="http://schemas.microsoft.com/office/drawing/2014/main" id="{719960B6-8206-864A-784C-4CC2E790A294}"/>
              </a:ext>
            </a:extLst>
          </p:cNvPr>
          <p:cNvSpPr/>
          <p:nvPr/>
        </p:nvSpPr>
        <p:spPr>
          <a:xfrm>
            <a:off x="2811531" y="4461934"/>
            <a:ext cx="201852" cy="201852"/>
          </a:xfrm>
          <a:prstGeom prst="ellipse">
            <a:avLst/>
          </a:prstGeom>
          <a:solidFill>
            <a:srgbClr val="4160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3CB3FAF-B601-D937-4AB6-8F9D43D84E8D}"/>
              </a:ext>
            </a:extLst>
          </p:cNvPr>
          <p:cNvCxnSpPr>
            <a:stCxn id="14" idx="2"/>
            <a:endCxn id="25" idx="0"/>
          </p:cNvCxnSpPr>
          <p:nvPr/>
        </p:nvCxnSpPr>
        <p:spPr>
          <a:xfrm>
            <a:off x="989452" y="3309938"/>
            <a:ext cx="1644406" cy="121719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7DC2426-F993-4D72-FE8F-3737C4300CAE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 flipH="1">
            <a:off x="2633858" y="3370086"/>
            <a:ext cx="1434019" cy="115704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0E7096FE-2C18-0A85-4E50-EB2F78147CCE}"/>
              </a:ext>
            </a:extLst>
          </p:cNvPr>
          <p:cNvSpPr/>
          <p:nvPr/>
        </p:nvSpPr>
        <p:spPr>
          <a:xfrm>
            <a:off x="2006017" y="424386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a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6055B35-CE85-EFDB-509C-98B02CE477F7}"/>
              </a:ext>
            </a:extLst>
          </p:cNvPr>
          <p:cNvCxnSpPr>
            <a:cxnSpLocks/>
            <a:stCxn id="34" idx="5"/>
          </p:cNvCxnSpPr>
          <p:nvPr/>
        </p:nvCxnSpPr>
        <p:spPr>
          <a:xfrm>
            <a:off x="2224554" y="4462403"/>
            <a:ext cx="159089" cy="221423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CF215494-07E5-0472-EFB1-69EE2426A0E4}"/>
              </a:ext>
            </a:extLst>
          </p:cNvPr>
          <p:cNvSpPr/>
          <p:nvPr/>
        </p:nvSpPr>
        <p:spPr>
          <a:xfrm>
            <a:off x="3236783" y="408717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b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C4F7ED0-9407-8D95-80DC-9E88369BD4B3}"/>
              </a:ext>
            </a:extLst>
          </p:cNvPr>
          <p:cNvCxnSpPr>
            <a:cxnSpLocks/>
            <a:stCxn id="36" idx="3"/>
            <a:endCxn id="24" idx="7"/>
          </p:cNvCxnSpPr>
          <p:nvPr/>
        </p:nvCxnSpPr>
        <p:spPr>
          <a:xfrm flipH="1">
            <a:off x="2983822" y="4305709"/>
            <a:ext cx="290456" cy="185786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표 57">
            <a:extLst>
              <a:ext uri="{FF2B5EF4-FFF2-40B4-BE49-F238E27FC236}">
                <a16:creationId xmlns:a16="http://schemas.microsoft.com/office/drawing/2014/main" id="{A696C16B-21A6-1B71-16EF-BE9A9689C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63018"/>
              </p:ext>
            </p:extLst>
          </p:nvPr>
        </p:nvGraphicFramePr>
        <p:xfrm>
          <a:off x="7198795" y="1796278"/>
          <a:ext cx="4891605" cy="1200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77389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577771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아이콘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플로팅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버튼과 동일한 이미지 아이콘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수행 가능한 퀘스트 수량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표시 최대치는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나의활동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내 타 메뉴와 동일하게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설정이 별도로 가능하다면 최대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99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 까지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113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72FB358-D47B-D6E4-54DC-A9175AE3B12D}"/>
              </a:ext>
            </a:extLst>
          </p:cNvPr>
          <p:cNvSpPr/>
          <p:nvPr/>
        </p:nvSpPr>
        <p:spPr>
          <a:xfrm>
            <a:off x="-1" y="0"/>
            <a:ext cx="10718799" cy="584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퀘스트 시스템 </a:t>
            </a:r>
            <a:r>
              <a:rPr lang="en-US" altLang="ko-KR" sz="2400" b="1" dirty="0"/>
              <a:t>-</a:t>
            </a:r>
            <a:r>
              <a:rPr lang="en-US" altLang="ko-KR" sz="2200" b="1" dirty="0"/>
              <a:t> UI/UX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퀘스트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12D0B-AF5B-2427-7C2D-497B20F93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3" y="66040"/>
            <a:ext cx="1473197" cy="441959"/>
          </a:xfrm>
          <a:prstGeom prst="rect">
            <a:avLst/>
          </a:prstGeom>
        </p:spPr>
      </p:pic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65EB37-B155-E3B1-C290-9478874B71A1}"/>
              </a:ext>
            </a:extLst>
          </p:cNvPr>
          <p:cNvCxnSpPr>
            <a:cxnSpLocks/>
          </p:cNvCxnSpPr>
          <p:nvPr/>
        </p:nvCxnSpPr>
        <p:spPr>
          <a:xfrm>
            <a:off x="7081114" y="672998"/>
            <a:ext cx="0" cy="6100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A350CC4-C40B-C1C5-1E70-2D8C6E7522A4}"/>
              </a:ext>
            </a:extLst>
          </p:cNvPr>
          <p:cNvSpPr/>
          <p:nvPr/>
        </p:nvSpPr>
        <p:spPr>
          <a:xfrm>
            <a:off x="7161581" y="672998"/>
            <a:ext cx="4937759" cy="6100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2. </a:t>
            </a:r>
            <a:r>
              <a:rPr lang="ko-KR" altLang="en-US" sz="1200" b="1" dirty="0">
                <a:solidFill>
                  <a:schemeClr val="tx1"/>
                </a:solidFill>
              </a:rPr>
              <a:t>퀘스트 소개 페이지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퀘스트 시스템을 소개하고 콘텐츠 진입 링크를 제공하는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ko-KR" altLang="en-US" sz="1200" dirty="0">
                <a:solidFill>
                  <a:schemeClr val="tx1"/>
                </a:solidFill>
              </a:rPr>
              <a:t>페이지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서비스 페이지 기본 구조는 </a:t>
            </a:r>
            <a:r>
              <a:rPr lang="ko-KR" altLang="en-US" sz="1200" dirty="0" err="1">
                <a:solidFill>
                  <a:schemeClr val="tx1"/>
                </a:solidFill>
              </a:rPr>
              <a:t>가볼래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디민증과</a:t>
            </a:r>
            <a:r>
              <a:rPr lang="ko-KR" altLang="en-US" sz="1200" dirty="0">
                <a:solidFill>
                  <a:schemeClr val="tx1"/>
                </a:solidFill>
              </a:rPr>
              <a:t> 동일한 구성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각 </a:t>
            </a:r>
            <a:r>
              <a:rPr lang="ko-KR" altLang="en-US" sz="1200" dirty="0" err="1">
                <a:solidFill>
                  <a:schemeClr val="tx1"/>
                </a:solidFill>
              </a:rPr>
              <a:t>구성별</a:t>
            </a:r>
            <a:r>
              <a:rPr lang="ko-KR" altLang="en-US" sz="1200" dirty="0">
                <a:solidFill>
                  <a:schemeClr val="tx1"/>
                </a:solidFill>
              </a:rPr>
              <a:t> 상세 내용은 수요처와 협의 후 제작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</a:rPr>
              <a:t> - </a:t>
            </a:r>
            <a:r>
              <a:rPr lang="ko-KR" altLang="en-US" sz="1200" dirty="0">
                <a:solidFill>
                  <a:schemeClr val="tx1"/>
                </a:solidFill>
              </a:rPr>
              <a:t>세부 구성은 다음 표와 같음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※ </a:t>
            </a:r>
            <a:r>
              <a:rPr lang="ko-KR" altLang="en-US" sz="1000" dirty="0">
                <a:solidFill>
                  <a:srgbClr val="FF0000"/>
                </a:solidFill>
              </a:rPr>
              <a:t>기존 서비스 페이지내 삽입여부는 협의 후 결정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※ </a:t>
            </a:r>
            <a:r>
              <a:rPr lang="ko-KR" altLang="en-US" sz="1000" dirty="0">
                <a:solidFill>
                  <a:srgbClr val="FF0000"/>
                </a:solidFill>
              </a:rPr>
              <a:t>독립페이지로 표시할 경우 </a:t>
            </a:r>
            <a:r>
              <a:rPr lang="en-US" altLang="ko-KR" sz="1000" dirty="0">
                <a:solidFill>
                  <a:srgbClr val="FF0000"/>
                </a:solidFill>
              </a:rPr>
              <a:t>AI</a:t>
            </a:r>
            <a:r>
              <a:rPr lang="ko-KR" altLang="en-US" sz="1000" dirty="0" err="1">
                <a:solidFill>
                  <a:srgbClr val="FF0000"/>
                </a:solidFill>
              </a:rPr>
              <a:t>콕콕플래너의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err="1">
                <a:solidFill>
                  <a:srgbClr val="FF0000"/>
                </a:solidFill>
              </a:rPr>
              <a:t>코스만들기와</a:t>
            </a:r>
            <a:r>
              <a:rPr lang="ko-KR" altLang="en-US" sz="1000" dirty="0">
                <a:solidFill>
                  <a:srgbClr val="FF0000"/>
                </a:solidFill>
              </a:rPr>
              <a:t> 같이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>
                <a:solidFill>
                  <a:srgbClr val="FF0000"/>
                </a:solidFill>
              </a:rPr>
              <a:t>좌상단에 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FF0000"/>
                </a:solidFill>
              </a:rPr>
              <a:t>   [</a:t>
            </a:r>
            <a:r>
              <a:rPr lang="ko-KR" altLang="en-US" sz="1000" dirty="0">
                <a:solidFill>
                  <a:srgbClr val="FF0000"/>
                </a:solidFill>
              </a:rPr>
              <a:t>대한민국 구석구석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err="1">
                <a:solidFill>
                  <a:srgbClr val="FF0000"/>
                </a:solidFill>
              </a:rPr>
              <a:t>뒤로가기</a:t>
            </a:r>
            <a:r>
              <a:rPr lang="en-US" altLang="ko-KR" sz="1000" dirty="0">
                <a:solidFill>
                  <a:srgbClr val="FF0000"/>
                </a:solidFill>
              </a:rPr>
              <a:t>] </a:t>
            </a:r>
            <a:r>
              <a:rPr lang="ko-KR" altLang="en-US" sz="1000" dirty="0">
                <a:solidFill>
                  <a:srgbClr val="FF0000"/>
                </a:solidFill>
              </a:rPr>
              <a:t>버튼 기능 제공 필요</a:t>
            </a: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84A139-E9E8-F55B-3649-095F481B8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746760"/>
            <a:ext cx="2712117" cy="58739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70FFB3-4816-CAB2-DE73-06B688486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0"/>
          <a:stretch/>
        </p:blipFill>
        <p:spPr>
          <a:xfrm>
            <a:off x="165715" y="746766"/>
            <a:ext cx="2722145" cy="59733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54DFB8E-F816-E1FD-72CF-7AE21446B6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2412" y="746760"/>
            <a:ext cx="2722142" cy="533990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014A7F-FFC7-1B98-36AA-21230ADF425E}"/>
              </a:ext>
            </a:extLst>
          </p:cNvPr>
          <p:cNvSpPr/>
          <p:nvPr/>
        </p:nvSpPr>
        <p:spPr>
          <a:xfrm>
            <a:off x="165715" y="1691640"/>
            <a:ext cx="2722145" cy="970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퀘스트 소개 헤드라인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F09F81-9C96-02C1-4D08-C24492405DF0}"/>
              </a:ext>
            </a:extLst>
          </p:cNvPr>
          <p:cNvSpPr/>
          <p:nvPr/>
        </p:nvSpPr>
        <p:spPr>
          <a:xfrm>
            <a:off x="165714" y="2661920"/>
            <a:ext cx="2722145" cy="40356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퀘스트 소개 내용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48EE76-DE4E-D4BB-871D-39D33B7F6AA8}"/>
              </a:ext>
            </a:extLst>
          </p:cNvPr>
          <p:cNvSpPr/>
          <p:nvPr/>
        </p:nvSpPr>
        <p:spPr>
          <a:xfrm>
            <a:off x="3062411" y="746760"/>
            <a:ext cx="2722145" cy="3164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퀘스트 소개 내용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1E8D8FC-24E2-23B4-1C98-35168DB3EFE3}"/>
              </a:ext>
            </a:extLst>
          </p:cNvPr>
          <p:cNvSpPr/>
          <p:nvPr/>
        </p:nvSpPr>
        <p:spPr>
          <a:xfrm>
            <a:off x="3062410" y="3911599"/>
            <a:ext cx="2722145" cy="15070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퀘스트 소개 텍스트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A5DD0A2-E2FD-7531-DF4C-3D5E22D22C63}"/>
              </a:ext>
            </a:extLst>
          </p:cNvPr>
          <p:cNvCxnSpPr/>
          <p:nvPr/>
        </p:nvCxnSpPr>
        <p:spPr>
          <a:xfrm>
            <a:off x="157480" y="2661920"/>
            <a:ext cx="27228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D4AC2CB-B3D5-3109-7823-E1C278D232A7}"/>
              </a:ext>
            </a:extLst>
          </p:cNvPr>
          <p:cNvCxnSpPr/>
          <p:nvPr/>
        </p:nvCxnSpPr>
        <p:spPr>
          <a:xfrm>
            <a:off x="3067490" y="3886200"/>
            <a:ext cx="272288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E2AA95C-0CF8-516E-45CF-D8F768824910}"/>
              </a:ext>
            </a:extLst>
          </p:cNvPr>
          <p:cNvSpPr/>
          <p:nvPr/>
        </p:nvSpPr>
        <p:spPr>
          <a:xfrm>
            <a:off x="3170238" y="5610225"/>
            <a:ext cx="1200150" cy="187325"/>
          </a:xfrm>
          <a:prstGeom prst="roundRect">
            <a:avLst>
              <a:gd name="adj" fmla="val 22599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tx1"/>
                </a:solidFill>
              </a:rPr>
              <a:t>이벤트소개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A8CB484-311E-D3E2-1492-4E7DF0A40AAC}"/>
              </a:ext>
            </a:extLst>
          </p:cNvPr>
          <p:cNvSpPr/>
          <p:nvPr/>
        </p:nvSpPr>
        <p:spPr>
          <a:xfrm>
            <a:off x="4477396" y="5610225"/>
            <a:ext cx="1200150" cy="187325"/>
          </a:xfrm>
          <a:prstGeom prst="roundRect">
            <a:avLst>
              <a:gd name="adj" fmla="val 2259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퀘스트 시작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ABE3C8E-2272-84A9-F350-95E9076BC9AD}"/>
              </a:ext>
            </a:extLst>
          </p:cNvPr>
          <p:cNvSpPr/>
          <p:nvPr/>
        </p:nvSpPr>
        <p:spPr>
          <a:xfrm>
            <a:off x="581736" y="172596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1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7A36B026-40EA-08DB-6A7E-8DAAC400D231}"/>
              </a:ext>
            </a:extLst>
          </p:cNvPr>
          <p:cNvSpPr/>
          <p:nvPr/>
        </p:nvSpPr>
        <p:spPr>
          <a:xfrm>
            <a:off x="581735" y="4321042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B505469-990D-65EC-688C-C35A40FEF100}"/>
              </a:ext>
            </a:extLst>
          </p:cNvPr>
          <p:cNvSpPr/>
          <p:nvPr/>
        </p:nvSpPr>
        <p:spPr>
          <a:xfrm>
            <a:off x="3514281" y="1966469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2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47DB58A-6D25-8613-B05F-E91F10632553}"/>
              </a:ext>
            </a:extLst>
          </p:cNvPr>
          <p:cNvSpPr/>
          <p:nvPr/>
        </p:nvSpPr>
        <p:spPr>
          <a:xfrm>
            <a:off x="3514281" y="4302856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3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aphicFrame>
        <p:nvGraphicFramePr>
          <p:cNvPr id="45" name="표 57">
            <a:extLst>
              <a:ext uri="{FF2B5EF4-FFF2-40B4-BE49-F238E27FC236}">
                <a16:creationId xmlns:a16="http://schemas.microsoft.com/office/drawing/2014/main" id="{013C523C-5B4C-3D5F-0583-5A0F8A565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893394"/>
              </p:ext>
            </p:extLst>
          </p:nvPr>
        </p:nvGraphicFramePr>
        <p:xfrm>
          <a:off x="7198795" y="2427649"/>
          <a:ext cx="4891605" cy="2255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45">
                  <a:extLst>
                    <a:ext uri="{9D8B030D-6E8A-4147-A177-3AD203B41FA5}">
                      <a16:colId xmlns:a16="http://schemas.microsoft.com/office/drawing/2014/main" val="1473275836"/>
                    </a:ext>
                  </a:extLst>
                </a:gridCol>
                <a:gridCol w="877389">
                  <a:extLst>
                    <a:ext uri="{9D8B030D-6E8A-4147-A177-3AD203B41FA5}">
                      <a16:colId xmlns:a16="http://schemas.microsoft.com/office/drawing/2014/main" val="2740229863"/>
                    </a:ext>
                  </a:extLst>
                </a:gridCol>
                <a:gridCol w="3577771">
                  <a:extLst>
                    <a:ext uri="{9D8B030D-6E8A-4147-A177-3AD203B41FA5}">
                      <a16:colId xmlns:a16="http://schemas.microsoft.com/office/drawing/2014/main" val="2370613660"/>
                    </a:ext>
                  </a:extLst>
                </a:gridCol>
              </a:tblGrid>
              <a:tr h="168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번호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377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헤드라인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헤드라인 이미지 출력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구체적인 내용은 협의 후 결정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93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소개 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진행과정 및 획득 보상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배지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랭킹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소개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5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소개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텍스트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유입을 위한 텍스트 내용 표시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440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이벤트 소개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랭킹을 기반으로 진행되는 이벤트 소개페이지 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소개 페이지와 같이 별도 페이지로 제작되며 매월 갱신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432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시작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퀘스트 서비스 페이지 호출 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풀화면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웹페이지 콘텐츠 제공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10061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19D8CF25-B99A-A6CB-E155-0B8B7FAE8050}"/>
              </a:ext>
            </a:extLst>
          </p:cNvPr>
          <p:cNvSpPr/>
          <p:nvPr/>
        </p:nvSpPr>
        <p:spPr>
          <a:xfrm>
            <a:off x="3001989" y="5449257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4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B18A827-C3DF-5297-5B16-73B58F14E16B}"/>
              </a:ext>
            </a:extLst>
          </p:cNvPr>
          <p:cNvSpPr/>
          <p:nvPr/>
        </p:nvSpPr>
        <p:spPr>
          <a:xfrm>
            <a:off x="4416426" y="5447855"/>
            <a:ext cx="256032" cy="256032"/>
          </a:xfrm>
          <a:prstGeom prst="ellips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5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483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4592</TotalTime>
  <Words>7238</Words>
  <Application>Microsoft Office PowerPoint</Application>
  <PresentationFormat>와이드스크린</PresentationFormat>
  <Paragraphs>1890</Paragraphs>
  <Slides>41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맑은 고딕</vt:lpstr>
      <vt:lpstr>Arial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광웅 고</dc:creator>
  <cp:lastModifiedBy>광웅 고</cp:lastModifiedBy>
  <cp:revision>37</cp:revision>
  <dcterms:created xsi:type="dcterms:W3CDTF">2023-10-17T07:45:15Z</dcterms:created>
  <dcterms:modified xsi:type="dcterms:W3CDTF">2023-11-09T06:09:23Z</dcterms:modified>
</cp:coreProperties>
</file>